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3"/>
  </p:notesMasterIdLst>
  <p:sldIdLst>
    <p:sldId id="257" r:id="rId2"/>
    <p:sldId id="258" r:id="rId3"/>
    <p:sldId id="259" r:id="rId4"/>
    <p:sldId id="260" r:id="rId5"/>
    <p:sldId id="261" r:id="rId6"/>
    <p:sldId id="262" r:id="rId7"/>
    <p:sldId id="263" r:id="rId8"/>
    <p:sldId id="264" r:id="rId9"/>
    <p:sldId id="266" r:id="rId10"/>
    <p:sldId id="267" r:id="rId11"/>
    <p:sldId id="265"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32" autoAdjust="0"/>
    <p:restoredTop sz="80261" autoAdjust="0"/>
  </p:normalViewPr>
  <p:slideViewPr>
    <p:cSldViewPr snapToGrid="0">
      <p:cViewPr varScale="1">
        <p:scale>
          <a:sx n="55" d="100"/>
          <a:sy n="55" d="100"/>
        </p:scale>
        <p:origin x="1016" y="40"/>
      </p:cViewPr>
      <p:guideLst/>
    </p:cSldViewPr>
  </p:slideViewPr>
  <p:outlineViewPr>
    <p:cViewPr>
      <p:scale>
        <a:sx n="33" d="100"/>
        <a:sy n="33" d="100"/>
      </p:scale>
      <p:origin x="0" y="0"/>
    </p:cViewPr>
  </p:outlineViewPr>
  <p:notesTextViewPr>
    <p:cViewPr>
      <p:scale>
        <a:sx n="1" d="1"/>
        <a:sy n="1" d="1"/>
      </p:scale>
      <p:origin x="0" y="-60"/>
    </p:cViewPr>
  </p:notesTextViewPr>
  <p:notesViewPr>
    <p:cSldViewPr snapToGrid="0">
      <p:cViewPr varScale="1">
        <p:scale>
          <a:sx n="89" d="100"/>
          <a:sy n="89" d="100"/>
        </p:scale>
        <p:origin x="1820" y="4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CE7408-6DB4-4A8D-B649-FA22BE51DD2E}" type="doc">
      <dgm:prSet loTypeId="urn:microsoft.com/office/officeart/2005/8/layout/bProcess2" loCatId="process" qsTypeId="urn:microsoft.com/office/officeart/2005/8/quickstyle/simple5" qsCatId="simple" csTypeId="urn:microsoft.com/office/officeart/2005/8/colors/colorful4" csCatId="colorful" phldr="1"/>
      <dgm:spPr/>
      <dgm:t>
        <a:bodyPr/>
        <a:lstStyle/>
        <a:p>
          <a:endParaRPr lang="en-US"/>
        </a:p>
      </dgm:t>
    </dgm:pt>
    <dgm:pt modelId="{034F213C-EA8D-465C-A7DB-5AB3E3BDBCBC}">
      <dgm:prSet phldrT="[Text]"/>
      <dgm:spPr/>
      <dgm:t>
        <a:bodyPr/>
        <a:lstStyle/>
        <a:p>
          <a:r>
            <a:rPr lang="en-US" dirty="0" smtClean="0"/>
            <a:t>Christ Crucified</a:t>
          </a:r>
          <a:endParaRPr lang="en-US" dirty="0"/>
        </a:p>
      </dgm:t>
    </dgm:pt>
    <dgm:pt modelId="{C85CF031-DEE4-47D8-BFC6-AC7A3514E5C2}" type="parTrans" cxnId="{EC4085B1-83EE-4BA7-A4B2-84CF33430318}">
      <dgm:prSet/>
      <dgm:spPr/>
      <dgm:t>
        <a:bodyPr/>
        <a:lstStyle/>
        <a:p>
          <a:endParaRPr lang="en-US"/>
        </a:p>
      </dgm:t>
    </dgm:pt>
    <dgm:pt modelId="{F32C4DAD-6A92-4F52-B457-B3B044B48B3C}" type="sibTrans" cxnId="{EC4085B1-83EE-4BA7-A4B2-84CF33430318}">
      <dgm:prSet/>
      <dgm:spPr/>
      <dgm:t>
        <a:bodyPr/>
        <a:lstStyle/>
        <a:p>
          <a:endParaRPr lang="en-US"/>
        </a:p>
      </dgm:t>
    </dgm:pt>
    <dgm:pt modelId="{D62BBFDF-FD5B-4646-A543-9CD000F3D8F5}">
      <dgm:prSet phldrT="[Text]" custT="1"/>
      <dgm:spPr/>
      <dgm:t>
        <a:bodyPr/>
        <a:lstStyle/>
        <a:p>
          <a:r>
            <a:rPr lang="en-US" sz="2800" dirty="0" smtClean="0"/>
            <a:t>Paul</a:t>
          </a:r>
          <a:endParaRPr lang="en-US" sz="2800" dirty="0"/>
        </a:p>
      </dgm:t>
    </dgm:pt>
    <dgm:pt modelId="{077594A2-937A-442A-B824-F168DE0C2635}" type="parTrans" cxnId="{4657040F-944A-4392-BF0A-F8DB9AC4ACAA}">
      <dgm:prSet/>
      <dgm:spPr/>
      <dgm:t>
        <a:bodyPr/>
        <a:lstStyle/>
        <a:p>
          <a:endParaRPr lang="en-US"/>
        </a:p>
      </dgm:t>
    </dgm:pt>
    <dgm:pt modelId="{CA6E52F0-8EA2-49E2-AE9E-539B01898BB9}" type="sibTrans" cxnId="{4657040F-944A-4392-BF0A-F8DB9AC4ACAA}">
      <dgm:prSet/>
      <dgm:spPr/>
      <dgm:t>
        <a:bodyPr/>
        <a:lstStyle/>
        <a:p>
          <a:endParaRPr lang="en-US"/>
        </a:p>
      </dgm:t>
    </dgm:pt>
    <dgm:pt modelId="{4334E162-9C9E-416D-B49F-36FA5DF2FEB9}">
      <dgm:prSet phldrT="[Text]" custT="1"/>
      <dgm:spPr/>
      <dgm:t>
        <a:bodyPr/>
        <a:lstStyle/>
        <a:p>
          <a:r>
            <a:rPr lang="en-US" sz="2400" dirty="0" smtClean="0"/>
            <a:t>Peter</a:t>
          </a:r>
          <a:endParaRPr lang="en-US" sz="2400" dirty="0"/>
        </a:p>
      </dgm:t>
    </dgm:pt>
    <dgm:pt modelId="{A10E8E50-5B81-4AB6-97CD-79EF2CF1195F}" type="parTrans" cxnId="{37A7310B-EF73-4BCD-A5BD-E23AE477D404}">
      <dgm:prSet/>
      <dgm:spPr/>
      <dgm:t>
        <a:bodyPr/>
        <a:lstStyle/>
        <a:p>
          <a:endParaRPr lang="en-US"/>
        </a:p>
      </dgm:t>
    </dgm:pt>
    <dgm:pt modelId="{680A4C88-27A3-4C16-8F9C-CBE7EAE29877}" type="sibTrans" cxnId="{37A7310B-EF73-4BCD-A5BD-E23AE477D404}">
      <dgm:prSet/>
      <dgm:spPr/>
      <dgm:t>
        <a:bodyPr/>
        <a:lstStyle/>
        <a:p>
          <a:endParaRPr lang="en-US"/>
        </a:p>
      </dgm:t>
    </dgm:pt>
    <dgm:pt modelId="{E3954043-D362-4A97-9496-4E18B6506D87}">
      <dgm:prSet phldrT="[Text]" custT="1"/>
      <dgm:spPr/>
      <dgm:t>
        <a:bodyPr/>
        <a:lstStyle/>
        <a:p>
          <a:r>
            <a:rPr lang="en-US" sz="2800" dirty="0" smtClean="0"/>
            <a:t>John</a:t>
          </a:r>
          <a:endParaRPr lang="en-US" sz="2800" dirty="0"/>
        </a:p>
      </dgm:t>
    </dgm:pt>
    <dgm:pt modelId="{5D2C11F0-4908-44EA-BBE7-B52E2A52E0FB}" type="parTrans" cxnId="{985D3AD3-68CE-48F0-B583-93E96B3C9B56}">
      <dgm:prSet/>
      <dgm:spPr/>
      <dgm:t>
        <a:bodyPr/>
        <a:lstStyle/>
        <a:p>
          <a:endParaRPr lang="en-US"/>
        </a:p>
      </dgm:t>
    </dgm:pt>
    <dgm:pt modelId="{3B5C5424-4C6E-4331-B864-F606BB6D3A0D}" type="sibTrans" cxnId="{985D3AD3-68CE-48F0-B583-93E96B3C9B56}">
      <dgm:prSet/>
      <dgm:spPr/>
      <dgm:t>
        <a:bodyPr/>
        <a:lstStyle/>
        <a:p>
          <a:endParaRPr lang="en-US"/>
        </a:p>
      </dgm:t>
    </dgm:pt>
    <dgm:pt modelId="{A6E2FE6D-4F88-44A4-BAF9-2C19794E9C07}">
      <dgm:prSet phldrT="[Text]" custT="1"/>
      <dgm:spPr/>
      <dgm:t>
        <a:bodyPr/>
        <a:lstStyle/>
        <a:p>
          <a:r>
            <a:rPr lang="en-US" sz="2400" dirty="0" smtClean="0"/>
            <a:t>Justin</a:t>
          </a:r>
          <a:endParaRPr lang="en-US" sz="1200" dirty="0"/>
        </a:p>
      </dgm:t>
    </dgm:pt>
    <dgm:pt modelId="{3388E1EB-4CFE-42E0-8A87-AD1B0A4D53D6}" type="parTrans" cxnId="{06C2BC67-4D78-43CB-99DD-EBC004B2CBAE}">
      <dgm:prSet/>
      <dgm:spPr/>
      <dgm:t>
        <a:bodyPr/>
        <a:lstStyle/>
        <a:p>
          <a:endParaRPr lang="en-US"/>
        </a:p>
      </dgm:t>
    </dgm:pt>
    <dgm:pt modelId="{12F7EE53-6544-4B8A-83E6-49F80FC0835C}" type="sibTrans" cxnId="{06C2BC67-4D78-43CB-99DD-EBC004B2CBAE}">
      <dgm:prSet/>
      <dgm:spPr/>
      <dgm:t>
        <a:bodyPr/>
        <a:lstStyle/>
        <a:p>
          <a:endParaRPr lang="en-US"/>
        </a:p>
      </dgm:t>
    </dgm:pt>
    <dgm:pt modelId="{F9FD2DF2-DB73-4DDE-B4B4-71AB9B9CA836}">
      <dgm:prSet phldrT="[Text]" phldr="1"/>
      <dgm:spPr/>
      <dgm:t>
        <a:bodyPr/>
        <a:lstStyle/>
        <a:p>
          <a:endParaRPr lang="en-US" dirty="0"/>
        </a:p>
      </dgm:t>
    </dgm:pt>
    <dgm:pt modelId="{FADE349C-4D8F-4B44-BBED-144347CA571F}" type="parTrans" cxnId="{F2D2A9ED-D4D0-4C77-B6CD-3766E69DBCDA}">
      <dgm:prSet/>
      <dgm:spPr/>
      <dgm:t>
        <a:bodyPr/>
        <a:lstStyle/>
        <a:p>
          <a:endParaRPr lang="en-US"/>
        </a:p>
      </dgm:t>
    </dgm:pt>
    <dgm:pt modelId="{B77C1BA0-A8C7-4A96-92DE-B7CF3CC3913B}" type="sibTrans" cxnId="{F2D2A9ED-D4D0-4C77-B6CD-3766E69DBCDA}">
      <dgm:prSet/>
      <dgm:spPr/>
      <dgm:t>
        <a:bodyPr/>
        <a:lstStyle/>
        <a:p>
          <a:endParaRPr lang="en-US"/>
        </a:p>
      </dgm:t>
    </dgm:pt>
    <dgm:pt modelId="{8D28C5C8-7021-446F-8ECA-A3ABDF7B909A}">
      <dgm:prSet phldrT="[Text]" custT="1"/>
      <dgm:spPr/>
      <dgm:t>
        <a:bodyPr/>
        <a:lstStyle/>
        <a:p>
          <a:r>
            <a:rPr lang="en-US" sz="1600" dirty="0" smtClean="0"/>
            <a:t>Great Persecution</a:t>
          </a:r>
          <a:endParaRPr lang="en-US" sz="1600" dirty="0"/>
        </a:p>
      </dgm:t>
    </dgm:pt>
    <dgm:pt modelId="{407A8114-E2D1-4967-BA6C-9509118D53C1}" type="parTrans" cxnId="{084E71A6-099C-4AEF-9D09-E9CFF367CCD7}">
      <dgm:prSet/>
      <dgm:spPr/>
      <dgm:t>
        <a:bodyPr/>
        <a:lstStyle/>
        <a:p>
          <a:endParaRPr lang="en-US"/>
        </a:p>
      </dgm:t>
    </dgm:pt>
    <dgm:pt modelId="{73C0E94D-ABEE-49FC-91D3-8E337655CEFB}" type="sibTrans" cxnId="{084E71A6-099C-4AEF-9D09-E9CFF367CCD7}">
      <dgm:prSet/>
      <dgm:spPr/>
      <dgm:t>
        <a:bodyPr/>
        <a:lstStyle/>
        <a:p>
          <a:endParaRPr lang="en-US"/>
        </a:p>
      </dgm:t>
    </dgm:pt>
    <dgm:pt modelId="{7CCE05B4-4A35-46F3-9FEA-9C0CD3E37C8E}">
      <dgm:prSet phldrT="[Text]" custT="1"/>
      <dgm:spPr/>
      <dgm:t>
        <a:bodyPr/>
        <a:lstStyle/>
        <a:p>
          <a:r>
            <a:rPr lang="en-US" sz="2000" dirty="0" smtClean="0"/>
            <a:t>Constantine</a:t>
          </a:r>
          <a:endParaRPr lang="en-US" sz="1200" dirty="0"/>
        </a:p>
      </dgm:t>
    </dgm:pt>
    <dgm:pt modelId="{493189C7-346F-43D7-918F-0B47D323DD79}" type="parTrans" cxnId="{DAC016DD-486F-4657-A849-6A3598FB39B4}">
      <dgm:prSet/>
      <dgm:spPr/>
      <dgm:t>
        <a:bodyPr/>
        <a:lstStyle/>
        <a:p>
          <a:endParaRPr lang="en-US"/>
        </a:p>
      </dgm:t>
    </dgm:pt>
    <dgm:pt modelId="{01213C6D-F5C9-402D-B86C-F539A1C76509}" type="sibTrans" cxnId="{DAC016DD-486F-4657-A849-6A3598FB39B4}">
      <dgm:prSet/>
      <dgm:spPr/>
      <dgm:t>
        <a:bodyPr/>
        <a:lstStyle/>
        <a:p>
          <a:endParaRPr lang="en-US"/>
        </a:p>
      </dgm:t>
    </dgm:pt>
    <dgm:pt modelId="{8F40EF21-AA1B-4B62-9166-AC16CB419FC2}">
      <dgm:prSet phldrT="[Text]"/>
      <dgm:spPr/>
      <dgm:t>
        <a:bodyPr/>
        <a:lstStyle/>
        <a:p>
          <a:r>
            <a:rPr lang="en-US" dirty="0" smtClean="0"/>
            <a:t>Catholic Password</a:t>
          </a:r>
          <a:endParaRPr lang="en-US" dirty="0"/>
        </a:p>
      </dgm:t>
    </dgm:pt>
    <dgm:pt modelId="{7409FFD0-1BD0-481C-8CD0-11954A44D8B1}" type="parTrans" cxnId="{068E7EC3-3FAA-4725-83F3-6F04F2C48C94}">
      <dgm:prSet/>
      <dgm:spPr/>
      <dgm:t>
        <a:bodyPr/>
        <a:lstStyle/>
        <a:p>
          <a:endParaRPr lang="en-US"/>
        </a:p>
      </dgm:t>
    </dgm:pt>
    <dgm:pt modelId="{DCBC2C1A-4B61-404C-8431-86366D7D80ED}" type="sibTrans" cxnId="{068E7EC3-3FAA-4725-83F3-6F04F2C48C94}">
      <dgm:prSet/>
      <dgm:spPr/>
      <dgm:t>
        <a:bodyPr/>
        <a:lstStyle/>
        <a:p>
          <a:endParaRPr lang="en-US"/>
        </a:p>
      </dgm:t>
    </dgm:pt>
    <dgm:pt modelId="{1C0484DF-3AF8-43E5-940B-49F77FA642BB}" type="pres">
      <dgm:prSet presAssocID="{D7CE7408-6DB4-4A8D-B649-FA22BE51DD2E}" presName="diagram" presStyleCnt="0">
        <dgm:presLayoutVars>
          <dgm:dir/>
          <dgm:resizeHandles/>
        </dgm:presLayoutVars>
      </dgm:prSet>
      <dgm:spPr/>
      <dgm:t>
        <a:bodyPr/>
        <a:lstStyle/>
        <a:p>
          <a:endParaRPr lang="en-US"/>
        </a:p>
      </dgm:t>
    </dgm:pt>
    <dgm:pt modelId="{A1703AE7-2667-42BE-99F2-52D553C9F01F}" type="pres">
      <dgm:prSet presAssocID="{034F213C-EA8D-465C-A7DB-5AB3E3BDBCBC}" presName="firstNode" presStyleLbl="node1" presStyleIdx="0" presStyleCnt="9">
        <dgm:presLayoutVars>
          <dgm:bulletEnabled val="1"/>
        </dgm:presLayoutVars>
      </dgm:prSet>
      <dgm:spPr/>
      <dgm:t>
        <a:bodyPr/>
        <a:lstStyle/>
        <a:p>
          <a:endParaRPr lang="en-US"/>
        </a:p>
      </dgm:t>
    </dgm:pt>
    <dgm:pt modelId="{00489C7C-12CE-4637-AED6-7DA69D4CA2F4}" type="pres">
      <dgm:prSet presAssocID="{F32C4DAD-6A92-4F52-B457-B3B044B48B3C}" presName="sibTrans" presStyleLbl="sibTrans2D1" presStyleIdx="0" presStyleCnt="8"/>
      <dgm:spPr/>
      <dgm:t>
        <a:bodyPr/>
        <a:lstStyle/>
        <a:p>
          <a:endParaRPr lang="en-US"/>
        </a:p>
      </dgm:t>
    </dgm:pt>
    <dgm:pt modelId="{97D7958D-88D2-40B3-AC43-E796505B09FB}" type="pres">
      <dgm:prSet presAssocID="{D62BBFDF-FD5B-4646-A543-9CD000F3D8F5}" presName="middleNode" presStyleCnt="0"/>
      <dgm:spPr/>
    </dgm:pt>
    <dgm:pt modelId="{4166E465-4D9E-46D4-9187-AFE022C31724}" type="pres">
      <dgm:prSet presAssocID="{D62BBFDF-FD5B-4646-A543-9CD000F3D8F5}" presName="padding" presStyleLbl="node1" presStyleIdx="0" presStyleCnt="9"/>
      <dgm:spPr/>
    </dgm:pt>
    <dgm:pt modelId="{1F2AD6E6-B8E1-48ED-A7B8-EDBBE79CF637}" type="pres">
      <dgm:prSet presAssocID="{D62BBFDF-FD5B-4646-A543-9CD000F3D8F5}" presName="shape" presStyleLbl="node1" presStyleIdx="1" presStyleCnt="9">
        <dgm:presLayoutVars>
          <dgm:bulletEnabled val="1"/>
        </dgm:presLayoutVars>
      </dgm:prSet>
      <dgm:spPr/>
      <dgm:t>
        <a:bodyPr/>
        <a:lstStyle/>
        <a:p>
          <a:endParaRPr lang="en-US"/>
        </a:p>
      </dgm:t>
    </dgm:pt>
    <dgm:pt modelId="{AD0243FA-BE89-4CAB-9F53-6D04D4714C9D}" type="pres">
      <dgm:prSet presAssocID="{CA6E52F0-8EA2-49E2-AE9E-539B01898BB9}" presName="sibTrans" presStyleLbl="sibTrans2D1" presStyleIdx="1" presStyleCnt="8"/>
      <dgm:spPr/>
      <dgm:t>
        <a:bodyPr/>
        <a:lstStyle/>
        <a:p>
          <a:endParaRPr lang="en-US"/>
        </a:p>
      </dgm:t>
    </dgm:pt>
    <dgm:pt modelId="{6E8B0405-E526-4E26-AB59-5FF4EC9C79BF}" type="pres">
      <dgm:prSet presAssocID="{4334E162-9C9E-416D-B49F-36FA5DF2FEB9}" presName="middleNode" presStyleCnt="0"/>
      <dgm:spPr/>
    </dgm:pt>
    <dgm:pt modelId="{42713C97-200C-42F7-8985-51827FF466C1}" type="pres">
      <dgm:prSet presAssocID="{4334E162-9C9E-416D-B49F-36FA5DF2FEB9}" presName="padding" presStyleLbl="node1" presStyleIdx="1" presStyleCnt="9"/>
      <dgm:spPr/>
    </dgm:pt>
    <dgm:pt modelId="{ED128F3E-B43A-460E-8945-A24A28974878}" type="pres">
      <dgm:prSet presAssocID="{4334E162-9C9E-416D-B49F-36FA5DF2FEB9}" presName="shape" presStyleLbl="node1" presStyleIdx="2" presStyleCnt="9">
        <dgm:presLayoutVars>
          <dgm:bulletEnabled val="1"/>
        </dgm:presLayoutVars>
      </dgm:prSet>
      <dgm:spPr/>
      <dgm:t>
        <a:bodyPr/>
        <a:lstStyle/>
        <a:p>
          <a:endParaRPr lang="en-US"/>
        </a:p>
      </dgm:t>
    </dgm:pt>
    <dgm:pt modelId="{3253119B-520E-401A-A51C-63229E250301}" type="pres">
      <dgm:prSet presAssocID="{680A4C88-27A3-4C16-8F9C-CBE7EAE29877}" presName="sibTrans" presStyleLbl="sibTrans2D1" presStyleIdx="2" presStyleCnt="8"/>
      <dgm:spPr/>
      <dgm:t>
        <a:bodyPr/>
        <a:lstStyle/>
        <a:p>
          <a:endParaRPr lang="en-US"/>
        </a:p>
      </dgm:t>
    </dgm:pt>
    <dgm:pt modelId="{7FB0B24C-0BA5-4B3F-AA86-8D6E801E15A5}" type="pres">
      <dgm:prSet presAssocID="{E3954043-D362-4A97-9496-4E18B6506D87}" presName="middleNode" presStyleCnt="0"/>
      <dgm:spPr/>
    </dgm:pt>
    <dgm:pt modelId="{5E7C9FFE-BEA9-4F2B-B67B-05F6D09C7D78}" type="pres">
      <dgm:prSet presAssocID="{E3954043-D362-4A97-9496-4E18B6506D87}" presName="padding" presStyleLbl="node1" presStyleIdx="2" presStyleCnt="9"/>
      <dgm:spPr/>
    </dgm:pt>
    <dgm:pt modelId="{42CB86C6-F0EE-4C55-B8F5-B4D5629B2070}" type="pres">
      <dgm:prSet presAssocID="{E3954043-D362-4A97-9496-4E18B6506D87}" presName="shape" presStyleLbl="node1" presStyleIdx="3" presStyleCnt="9">
        <dgm:presLayoutVars>
          <dgm:bulletEnabled val="1"/>
        </dgm:presLayoutVars>
      </dgm:prSet>
      <dgm:spPr/>
      <dgm:t>
        <a:bodyPr/>
        <a:lstStyle/>
        <a:p>
          <a:endParaRPr lang="en-US"/>
        </a:p>
      </dgm:t>
    </dgm:pt>
    <dgm:pt modelId="{5DAC9A71-9C6B-4C47-AA98-A6A5455B6808}" type="pres">
      <dgm:prSet presAssocID="{3B5C5424-4C6E-4331-B864-F606BB6D3A0D}" presName="sibTrans" presStyleLbl="sibTrans2D1" presStyleIdx="3" presStyleCnt="8"/>
      <dgm:spPr/>
      <dgm:t>
        <a:bodyPr/>
        <a:lstStyle/>
        <a:p>
          <a:endParaRPr lang="en-US"/>
        </a:p>
      </dgm:t>
    </dgm:pt>
    <dgm:pt modelId="{3E50BBAB-0C49-4AD7-81F0-567B222CC516}" type="pres">
      <dgm:prSet presAssocID="{A6E2FE6D-4F88-44A4-BAF9-2C19794E9C07}" presName="middleNode" presStyleCnt="0"/>
      <dgm:spPr/>
    </dgm:pt>
    <dgm:pt modelId="{BCB83587-4921-4545-ADD2-9E605BE30800}" type="pres">
      <dgm:prSet presAssocID="{A6E2FE6D-4F88-44A4-BAF9-2C19794E9C07}" presName="padding" presStyleLbl="node1" presStyleIdx="3" presStyleCnt="9"/>
      <dgm:spPr/>
    </dgm:pt>
    <dgm:pt modelId="{BDDA864B-1A77-4E40-B03B-F025B1B66692}" type="pres">
      <dgm:prSet presAssocID="{A6E2FE6D-4F88-44A4-BAF9-2C19794E9C07}" presName="shape" presStyleLbl="node1" presStyleIdx="4" presStyleCnt="9">
        <dgm:presLayoutVars>
          <dgm:bulletEnabled val="1"/>
        </dgm:presLayoutVars>
      </dgm:prSet>
      <dgm:spPr/>
      <dgm:t>
        <a:bodyPr/>
        <a:lstStyle/>
        <a:p>
          <a:endParaRPr lang="en-US"/>
        </a:p>
      </dgm:t>
    </dgm:pt>
    <dgm:pt modelId="{39766346-20D6-4765-8F2F-63E666D898BF}" type="pres">
      <dgm:prSet presAssocID="{12F7EE53-6544-4B8A-83E6-49F80FC0835C}" presName="sibTrans" presStyleLbl="sibTrans2D1" presStyleIdx="4" presStyleCnt="8"/>
      <dgm:spPr/>
      <dgm:t>
        <a:bodyPr/>
        <a:lstStyle/>
        <a:p>
          <a:endParaRPr lang="en-US"/>
        </a:p>
      </dgm:t>
    </dgm:pt>
    <dgm:pt modelId="{D4FF5864-7CFA-4721-AB5F-6008F4ADCB8A}" type="pres">
      <dgm:prSet presAssocID="{F9FD2DF2-DB73-4DDE-B4B4-71AB9B9CA836}" presName="middleNode" presStyleCnt="0"/>
      <dgm:spPr/>
    </dgm:pt>
    <dgm:pt modelId="{602644E2-50F0-489A-AD55-F9013057D2C2}" type="pres">
      <dgm:prSet presAssocID="{F9FD2DF2-DB73-4DDE-B4B4-71AB9B9CA836}" presName="padding" presStyleLbl="node1" presStyleIdx="4" presStyleCnt="9"/>
      <dgm:spPr/>
    </dgm:pt>
    <dgm:pt modelId="{D8964D4B-F932-4BFA-BCF3-1BC07445FCFF}" type="pres">
      <dgm:prSet presAssocID="{F9FD2DF2-DB73-4DDE-B4B4-71AB9B9CA836}" presName="shape" presStyleLbl="node1" presStyleIdx="5" presStyleCnt="9">
        <dgm:presLayoutVars>
          <dgm:bulletEnabled val="1"/>
        </dgm:presLayoutVars>
      </dgm:prSet>
      <dgm:spPr/>
      <dgm:t>
        <a:bodyPr/>
        <a:lstStyle/>
        <a:p>
          <a:endParaRPr lang="en-US"/>
        </a:p>
      </dgm:t>
    </dgm:pt>
    <dgm:pt modelId="{5AB640C4-6F40-4453-A92B-49C2FEE71CD8}" type="pres">
      <dgm:prSet presAssocID="{B77C1BA0-A8C7-4A96-92DE-B7CF3CC3913B}" presName="sibTrans" presStyleLbl="sibTrans2D1" presStyleIdx="5" presStyleCnt="8"/>
      <dgm:spPr/>
      <dgm:t>
        <a:bodyPr/>
        <a:lstStyle/>
        <a:p>
          <a:endParaRPr lang="en-US"/>
        </a:p>
      </dgm:t>
    </dgm:pt>
    <dgm:pt modelId="{F648FC41-47B7-414E-B119-634481540DFA}" type="pres">
      <dgm:prSet presAssocID="{8D28C5C8-7021-446F-8ECA-A3ABDF7B909A}" presName="middleNode" presStyleCnt="0"/>
      <dgm:spPr/>
    </dgm:pt>
    <dgm:pt modelId="{3C61ED84-C120-4433-93B0-840A3D480A1F}" type="pres">
      <dgm:prSet presAssocID="{8D28C5C8-7021-446F-8ECA-A3ABDF7B909A}" presName="padding" presStyleLbl="node1" presStyleIdx="5" presStyleCnt="9"/>
      <dgm:spPr/>
    </dgm:pt>
    <dgm:pt modelId="{A4F9B5EA-DEEC-49AB-AA6F-C330A24C6C28}" type="pres">
      <dgm:prSet presAssocID="{8D28C5C8-7021-446F-8ECA-A3ABDF7B909A}" presName="shape" presStyleLbl="node1" presStyleIdx="6" presStyleCnt="9" custScaleX="139057" custScaleY="107275">
        <dgm:presLayoutVars>
          <dgm:bulletEnabled val="1"/>
        </dgm:presLayoutVars>
      </dgm:prSet>
      <dgm:spPr/>
      <dgm:t>
        <a:bodyPr/>
        <a:lstStyle/>
        <a:p>
          <a:endParaRPr lang="en-US"/>
        </a:p>
      </dgm:t>
    </dgm:pt>
    <dgm:pt modelId="{92718958-A220-4BC4-AC58-53D1372BD971}" type="pres">
      <dgm:prSet presAssocID="{73C0E94D-ABEE-49FC-91D3-8E337655CEFB}" presName="sibTrans" presStyleLbl="sibTrans2D1" presStyleIdx="6" presStyleCnt="8"/>
      <dgm:spPr/>
      <dgm:t>
        <a:bodyPr/>
        <a:lstStyle/>
        <a:p>
          <a:endParaRPr lang="en-US"/>
        </a:p>
      </dgm:t>
    </dgm:pt>
    <dgm:pt modelId="{8D8EF26D-FA45-414B-A438-E083C7CF8185}" type="pres">
      <dgm:prSet presAssocID="{7CCE05B4-4A35-46F3-9FEA-9C0CD3E37C8E}" presName="middleNode" presStyleCnt="0"/>
      <dgm:spPr/>
    </dgm:pt>
    <dgm:pt modelId="{3C3A1343-AD89-4D54-8494-8D151EEE82DA}" type="pres">
      <dgm:prSet presAssocID="{7CCE05B4-4A35-46F3-9FEA-9C0CD3E37C8E}" presName="padding" presStyleLbl="node1" presStyleIdx="6" presStyleCnt="9"/>
      <dgm:spPr/>
    </dgm:pt>
    <dgm:pt modelId="{A8E5A9E6-C856-4527-BA91-EE37794EE625}" type="pres">
      <dgm:prSet presAssocID="{7CCE05B4-4A35-46F3-9FEA-9C0CD3E37C8E}" presName="shape" presStyleLbl="node1" presStyleIdx="7" presStyleCnt="9" custScaleX="161847">
        <dgm:presLayoutVars>
          <dgm:bulletEnabled val="1"/>
        </dgm:presLayoutVars>
      </dgm:prSet>
      <dgm:spPr/>
      <dgm:t>
        <a:bodyPr/>
        <a:lstStyle/>
        <a:p>
          <a:endParaRPr lang="en-US"/>
        </a:p>
      </dgm:t>
    </dgm:pt>
    <dgm:pt modelId="{CD16AC4B-B0DA-43E9-B07B-89B67E4D44DC}" type="pres">
      <dgm:prSet presAssocID="{01213C6D-F5C9-402D-B86C-F539A1C76509}" presName="sibTrans" presStyleLbl="sibTrans2D1" presStyleIdx="7" presStyleCnt="8"/>
      <dgm:spPr/>
      <dgm:t>
        <a:bodyPr/>
        <a:lstStyle/>
        <a:p>
          <a:endParaRPr lang="en-US"/>
        </a:p>
      </dgm:t>
    </dgm:pt>
    <dgm:pt modelId="{2052E111-F5C3-41B5-94DD-A2FB0DF4ED25}" type="pres">
      <dgm:prSet presAssocID="{8F40EF21-AA1B-4B62-9166-AC16CB419FC2}" presName="lastNode" presStyleLbl="node1" presStyleIdx="8" presStyleCnt="9">
        <dgm:presLayoutVars>
          <dgm:bulletEnabled val="1"/>
        </dgm:presLayoutVars>
      </dgm:prSet>
      <dgm:spPr/>
      <dgm:t>
        <a:bodyPr/>
        <a:lstStyle/>
        <a:p>
          <a:endParaRPr lang="en-US"/>
        </a:p>
      </dgm:t>
    </dgm:pt>
  </dgm:ptLst>
  <dgm:cxnLst>
    <dgm:cxn modelId="{38472B0C-5811-4D5E-8BB1-08D48E002B82}" type="presOf" srcId="{4334E162-9C9E-416D-B49F-36FA5DF2FEB9}" destId="{ED128F3E-B43A-460E-8945-A24A28974878}" srcOrd="0" destOrd="0" presId="urn:microsoft.com/office/officeart/2005/8/layout/bProcess2"/>
    <dgm:cxn modelId="{572128A0-CD96-4AF6-A3AA-C2E446BC2635}" type="presOf" srcId="{A6E2FE6D-4F88-44A4-BAF9-2C19794E9C07}" destId="{BDDA864B-1A77-4E40-B03B-F025B1B66692}" srcOrd="0" destOrd="0" presId="urn:microsoft.com/office/officeart/2005/8/layout/bProcess2"/>
    <dgm:cxn modelId="{51D3A528-3430-47A7-92C1-A2868292A27D}" type="presOf" srcId="{D7CE7408-6DB4-4A8D-B649-FA22BE51DD2E}" destId="{1C0484DF-3AF8-43E5-940B-49F77FA642BB}" srcOrd="0" destOrd="0" presId="urn:microsoft.com/office/officeart/2005/8/layout/bProcess2"/>
    <dgm:cxn modelId="{0CBCED06-A7F7-4786-B0A4-C387BE779448}" type="presOf" srcId="{E3954043-D362-4A97-9496-4E18B6506D87}" destId="{42CB86C6-F0EE-4C55-B8F5-B4D5629B2070}" srcOrd="0" destOrd="0" presId="urn:microsoft.com/office/officeart/2005/8/layout/bProcess2"/>
    <dgm:cxn modelId="{2878EC53-ADDC-4E5C-9297-FDF5DAA01FE6}" type="presOf" srcId="{73C0E94D-ABEE-49FC-91D3-8E337655CEFB}" destId="{92718958-A220-4BC4-AC58-53D1372BD971}" srcOrd="0" destOrd="0" presId="urn:microsoft.com/office/officeart/2005/8/layout/bProcess2"/>
    <dgm:cxn modelId="{1385034F-8891-4565-8E02-738D5A61ED10}" type="presOf" srcId="{8D28C5C8-7021-446F-8ECA-A3ABDF7B909A}" destId="{A4F9B5EA-DEEC-49AB-AA6F-C330A24C6C28}" srcOrd="0" destOrd="0" presId="urn:microsoft.com/office/officeart/2005/8/layout/bProcess2"/>
    <dgm:cxn modelId="{32F7545A-FB5A-4A72-9033-778568A5D944}" type="presOf" srcId="{7CCE05B4-4A35-46F3-9FEA-9C0CD3E37C8E}" destId="{A8E5A9E6-C856-4527-BA91-EE37794EE625}" srcOrd="0" destOrd="0" presId="urn:microsoft.com/office/officeart/2005/8/layout/bProcess2"/>
    <dgm:cxn modelId="{ADC82818-95FD-4B15-966A-3842C9F00061}" type="presOf" srcId="{F32C4DAD-6A92-4F52-B457-B3B044B48B3C}" destId="{00489C7C-12CE-4637-AED6-7DA69D4CA2F4}" srcOrd="0" destOrd="0" presId="urn:microsoft.com/office/officeart/2005/8/layout/bProcess2"/>
    <dgm:cxn modelId="{553F0339-1670-4907-9556-49367817EF3B}" type="presOf" srcId="{01213C6D-F5C9-402D-B86C-F539A1C76509}" destId="{CD16AC4B-B0DA-43E9-B07B-89B67E4D44DC}" srcOrd="0" destOrd="0" presId="urn:microsoft.com/office/officeart/2005/8/layout/bProcess2"/>
    <dgm:cxn modelId="{084E71A6-099C-4AEF-9D09-E9CFF367CCD7}" srcId="{D7CE7408-6DB4-4A8D-B649-FA22BE51DD2E}" destId="{8D28C5C8-7021-446F-8ECA-A3ABDF7B909A}" srcOrd="6" destOrd="0" parTransId="{407A8114-E2D1-4967-BA6C-9509118D53C1}" sibTransId="{73C0E94D-ABEE-49FC-91D3-8E337655CEFB}"/>
    <dgm:cxn modelId="{37A7310B-EF73-4BCD-A5BD-E23AE477D404}" srcId="{D7CE7408-6DB4-4A8D-B649-FA22BE51DD2E}" destId="{4334E162-9C9E-416D-B49F-36FA5DF2FEB9}" srcOrd="2" destOrd="0" parTransId="{A10E8E50-5B81-4AB6-97CD-79EF2CF1195F}" sibTransId="{680A4C88-27A3-4C16-8F9C-CBE7EAE29877}"/>
    <dgm:cxn modelId="{4657040F-944A-4392-BF0A-F8DB9AC4ACAA}" srcId="{D7CE7408-6DB4-4A8D-B649-FA22BE51DD2E}" destId="{D62BBFDF-FD5B-4646-A543-9CD000F3D8F5}" srcOrd="1" destOrd="0" parTransId="{077594A2-937A-442A-B824-F168DE0C2635}" sibTransId="{CA6E52F0-8EA2-49E2-AE9E-539B01898BB9}"/>
    <dgm:cxn modelId="{F2D2A9ED-D4D0-4C77-B6CD-3766E69DBCDA}" srcId="{D7CE7408-6DB4-4A8D-B649-FA22BE51DD2E}" destId="{F9FD2DF2-DB73-4DDE-B4B4-71AB9B9CA836}" srcOrd="5" destOrd="0" parTransId="{FADE349C-4D8F-4B44-BBED-144347CA571F}" sibTransId="{B77C1BA0-A8C7-4A96-92DE-B7CF3CC3913B}"/>
    <dgm:cxn modelId="{83E79201-3FCE-4BB3-BABB-48A705E4B33F}" type="presOf" srcId="{12F7EE53-6544-4B8A-83E6-49F80FC0835C}" destId="{39766346-20D6-4765-8F2F-63E666D898BF}" srcOrd="0" destOrd="0" presId="urn:microsoft.com/office/officeart/2005/8/layout/bProcess2"/>
    <dgm:cxn modelId="{0055D770-1B89-4DCF-A68D-C7377011DB15}" type="presOf" srcId="{D62BBFDF-FD5B-4646-A543-9CD000F3D8F5}" destId="{1F2AD6E6-B8E1-48ED-A7B8-EDBBE79CF637}" srcOrd="0" destOrd="0" presId="urn:microsoft.com/office/officeart/2005/8/layout/bProcess2"/>
    <dgm:cxn modelId="{068E7EC3-3FAA-4725-83F3-6F04F2C48C94}" srcId="{D7CE7408-6DB4-4A8D-B649-FA22BE51DD2E}" destId="{8F40EF21-AA1B-4B62-9166-AC16CB419FC2}" srcOrd="8" destOrd="0" parTransId="{7409FFD0-1BD0-481C-8CD0-11954A44D8B1}" sibTransId="{DCBC2C1A-4B61-404C-8431-86366D7D80ED}"/>
    <dgm:cxn modelId="{985D3AD3-68CE-48F0-B583-93E96B3C9B56}" srcId="{D7CE7408-6DB4-4A8D-B649-FA22BE51DD2E}" destId="{E3954043-D362-4A97-9496-4E18B6506D87}" srcOrd="3" destOrd="0" parTransId="{5D2C11F0-4908-44EA-BBE7-B52E2A52E0FB}" sibTransId="{3B5C5424-4C6E-4331-B864-F606BB6D3A0D}"/>
    <dgm:cxn modelId="{69A0EC6D-D035-4910-8BCE-D89183E270D5}" type="presOf" srcId="{680A4C88-27A3-4C16-8F9C-CBE7EAE29877}" destId="{3253119B-520E-401A-A51C-63229E250301}" srcOrd="0" destOrd="0" presId="urn:microsoft.com/office/officeart/2005/8/layout/bProcess2"/>
    <dgm:cxn modelId="{DA489ABD-BFD8-444B-9B74-C340C807B3A6}" type="presOf" srcId="{F9FD2DF2-DB73-4DDE-B4B4-71AB9B9CA836}" destId="{D8964D4B-F932-4BFA-BCF3-1BC07445FCFF}" srcOrd="0" destOrd="0" presId="urn:microsoft.com/office/officeart/2005/8/layout/bProcess2"/>
    <dgm:cxn modelId="{0770E5AD-99BC-4F1A-8320-75F90E9B30ED}" type="presOf" srcId="{8F40EF21-AA1B-4B62-9166-AC16CB419FC2}" destId="{2052E111-F5C3-41B5-94DD-A2FB0DF4ED25}" srcOrd="0" destOrd="0" presId="urn:microsoft.com/office/officeart/2005/8/layout/bProcess2"/>
    <dgm:cxn modelId="{DAC016DD-486F-4657-A849-6A3598FB39B4}" srcId="{D7CE7408-6DB4-4A8D-B649-FA22BE51DD2E}" destId="{7CCE05B4-4A35-46F3-9FEA-9C0CD3E37C8E}" srcOrd="7" destOrd="0" parTransId="{493189C7-346F-43D7-918F-0B47D323DD79}" sibTransId="{01213C6D-F5C9-402D-B86C-F539A1C76509}"/>
    <dgm:cxn modelId="{C807F6A8-2C7D-42A2-84D6-5DB5CC820A7D}" type="presOf" srcId="{3B5C5424-4C6E-4331-B864-F606BB6D3A0D}" destId="{5DAC9A71-9C6B-4C47-AA98-A6A5455B6808}" srcOrd="0" destOrd="0" presId="urn:microsoft.com/office/officeart/2005/8/layout/bProcess2"/>
    <dgm:cxn modelId="{EC4085B1-83EE-4BA7-A4B2-84CF33430318}" srcId="{D7CE7408-6DB4-4A8D-B649-FA22BE51DD2E}" destId="{034F213C-EA8D-465C-A7DB-5AB3E3BDBCBC}" srcOrd="0" destOrd="0" parTransId="{C85CF031-DEE4-47D8-BFC6-AC7A3514E5C2}" sibTransId="{F32C4DAD-6A92-4F52-B457-B3B044B48B3C}"/>
    <dgm:cxn modelId="{B56F556A-87FD-4E07-985B-67CC0993FD26}" type="presOf" srcId="{034F213C-EA8D-465C-A7DB-5AB3E3BDBCBC}" destId="{A1703AE7-2667-42BE-99F2-52D553C9F01F}" srcOrd="0" destOrd="0" presId="urn:microsoft.com/office/officeart/2005/8/layout/bProcess2"/>
    <dgm:cxn modelId="{54A4A49C-4109-44FF-88E0-96FFD248F66F}" type="presOf" srcId="{B77C1BA0-A8C7-4A96-92DE-B7CF3CC3913B}" destId="{5AB640C4-6F40-4453-A92B-49C2FEE71CD8}" srcOrd="0" destOrd="0" presId="urn:microsoft.com/office/officeart/2005/8/layout/bProcess2"/>
    <dgm:cxn modelId="{AC021917-28C0-48F1-8796-3B7C3F4B35B2}" type="presOf" srcId="{CA6E52F0-8EA2-49E2-AE9E-539B01898BB9}" destId="{AD0243FA-BE89-4CAB-9F53-6D04D4714C9D}" srcOrd="0" destOrd="0" presId="urn:microsoft.com/office/officeart/2005/8/layout/bProcess2"/>
    <dgm:cxn modelId="{06C2BC67-4D78-43CB-99DD-EBC004B2CBAE}" srcId="{D7CE7408-6DB4-4A8D-B649-FA22BE51DD2E}" destId="{A6E2FE6D-4F88-44A4-BAF9-2C19794E9C07}" srcOrd="4" destOrd="0" parTransId="{3388E1EB-4CFE-42E0-8A87-AD1B0A4D53D6}" sibTransId="{12F7EE53-6544-4B8A-83E6-49F80FC0835C}"/>
    <dgm:cxn modelId="{CE16542F-BFEF-4502-AF23-BC2D86B78EBC}" type="presParOf" srcId="{1C0484DF-3AF8-43E5-940B-49F77FA642BB}" destId="{A1703AE7-2667-42BE-99F2-52D553C9F01F}" srcOrd="0" destOrd="0" presId="urn:microsoft.com/office/officeart/2005/8/layout/bProcess2"/>
    <dgm:cxn modelId="{458EAB36-EFED-4CB3-96CC-8714698291FA}" type="presParOf" srcId="{1C0484DF-3AF8-43E5-940B-49F77FA642BB}" destId="{00489C7C-12CE-4637-AED6-7DA69D4CA2F4}" srcOrd="1" destOrd="0" presId="urn:microsoft.com/office/officeart/2005/8/layout/bProcess2"/>
    <dgm:cxn modelId="{C6C581A8-9BE3-4462-A995-8B0A2D11D04A}" type="presParOf" srcId="{1C0484DF-3AF8-43E5-940B-49F77FA642BB}" destId="{97D7958D-88D2-40B3-AC43-E796505B09FB}" srcOrd="2" destOrd="0" presId="urn:microsoft.com/office/officeart/2005/8/layout/bProcess2"/>
    <dgm:cxn modelId="{6729446C-1CA0-4F47-AEDA-FD408D1E819C}" type="presParOf" srcId="{97D7958D-88D2-40B3-AC43-E796505B09FB}" destId="{4166E465-4D9E-46D4-9187-AFE022C31724}" srcOrd="0" destOrd="0" presId="urn:microsoft.com/office/officeart/2005/8/layout/bProcess2"/>
    <dgm:cxn modelId="{85E736EB-69DA-418C-83FB-864A414A2643}" type="presParOf" srcId="{97D7958D-88D2-40B3-AC43-E796505B09FB}" destId="{1F2AD6E6-B8E1-48ED-A7B8-EDBBE79CF637}" srcOrd="1" destOrd="0" presId="urn:microsoft.com/office/officeart/2005/8/layout/bProcess2"/>
    <dgm:cxn modelId="{9C468731-B509-40A5-8579-F520228BC9A8}" type="presParOf" srcId="{1C0484DF-3AF8-43E5-940B-49F77FA642BB}" destId="{AD0243FA-BE89-4CAB-9F53-6D04D4714C9D}" srcOrd="3" destOrd="0" presId="urn:microsoft.com/office/officeart/2005/8/layout/bProcess2"/>
    <dgm:cxn modelId="{42107F56-DC17-4EEE-818C-3D7ECDB94BE9}" type="presParOf" srcId="{1C0484DF-3AF8-43E5-940B-49F77FA642BB}" destId="{6E8B0405-E526-4E26-AB59-5FF4EC9C79BF}" srcOrd="4" destOrd="0" presId="urn:microsoft.com/office/officeart/2005/8/layout/bProcess2"/>
    <dgm:cxn modelId="{5DEAE759-E74A-49A0-9FEF-283A634C9352}" type="presParOf" srcId="{6E8B0405-E526-4E26-AB59-5FF4EC9C79BF}" destId="{42713C97-200C-42F7-8985-51827FF466C1}" srcOrd="0" destOrd="0" presId="urn:microsoft.com/office/officeart/2005/8/layout/bProcess2"/>
    <dgm:cxn modelId="{C5F52AC4-D1DD-4A1A-92F8-F6E8237B2C62}" type="presParOf" srcId="{6E8B0405-E526-4E26-AB59-5FF4EC9C79BF}" destId="{ED128F3E-B43A-460E-8945-A24A28974878}" srcOrd="1" destOrd="0" presId="urn:microsoft.com/office/officeart/2005/8/layout/bProcess2"/>
    <dgm:cxn modelId="{445066CA-70BB-43ED-BDDB-F28AD2604009}" type="presParOf" srcId="{1C0484DF-3AF8-43E5-940B-49F77FA642BB}" destId="{3253119B-520E-401A-A51C-63229E250301}" srcOrd="5" destOrd="0" presId="urn:microsoft.com/office/officeart/2005/8/layout/bProcess2"/>
    <dgm:cxn modelId="{E71798D0-9B0F-4181-9C84-5F9B98AB7FF0}" type="presParOf" srcId="{1C0484DF-3AF8-43E5-940B-49F77FA642BB}" destId="{7FB0B24C-0BA5-4B3F-AA86-8D6E801E15A5}" srcOrd="6" destOrd="0" presId="urn:microsoft.com/office/officeart/2005/8/layout/bProcess2"/>
    <dgm:cxn modelId="{BB508E11-6BB4-4F21-BD19-DF37B99F8DEC}" type="presParOf" srcId="{7FB0B24C-0BA5-4B3F-AA86-8D6E801E15A5}" destId="{5E7C9FFE-BEA9-4F2B-B67B-05F6D09C7D78}" srcOrd="0" destOrd="0" presId="urn:microsoft.com/office/officeart/2005/8/layout/bProcess2"/>
    <dgm:cxn modelId="{367A73F4-38D9-49D0-A21A-D4D4CF57DDFE}" type="presParOf" srcId="{7FB0B24C-0BA5-4B3F-AA86-8D6E801E15A5}" destId="{42CB86C6-F0EE-4C55-B8F5-B4D5629B2070}" srcOrd="1" destOrd="0" presId="urn:microsoft.com/office/officeart/2005/8/layout/bProcess2"/>
    <dgm:cxn modelId="{B1BF5023-6204-41CD-9025-3172393203A7}" type="presParOf" srcId="{1C0484DF-3AF8-43E5-940B-49F77FA642BB}" destId="{5DAC9A71-9C6B-4C47-AA98-A6A5455B6808}" srcOrd="7" destOrd="0" presId="urn:microsoft.com/office/officeart/2005/8/layout/bProcess2"/>
    <dgm:cxn modelId="{10E9C609-408F-4735-B2A7-C921C87E5BE0}" type="presParOf" srcId="{1C0484DF-3AF8-43E5-940B-49F77FA642BB}" destId="{3E50BBAB-0C49-4AD7-81F0-567B222CC516}" srcOrd="8" destOrd="0" presId="urn:microsoft.com/office/officeart/2005/8/layout/bProcess2"/>
    <dgm:cxn modelId="{9CAF942D-7168-4384-8273-0A1FF681994B}" type="presParOf" srcId="{3E50BBAB-0C49-4AD7-81F0-567B222CC516}" destId="{BCB83587-4921-4545-ADD2-9E605BE30800}" srcOrd="0" destOrd="0" presId="urn:microsoft.com/office/officeart/2005/8/layout/bProcess2"/>
    <dgm:cxn modelId="{1CE0EAED-DC9F-4B63-AFFF-D989C2D9B7B4}" type="presParOf" srcId="{3E50BBAB-0C49-4AD7-81F0-567B222CC516}" destId="{BDDA864B-1A77-4E40-B03B-F025B1B66692}" srcOrd="1" destOrd="0" presId="urn:microsoft.com/office/officeart/2005/8/layout/bProcess2"/>
    <dgm:cxn modelId="{03E31F54-EE03-45E8-8498-205F60848D09}" type="presParOf" srcId="{1C0484DF-3AF8-43E5-940B-49F77FA642BB}" destId="{39766346-20D6-4765-8F2F-63E666D898BF}" srcOrd="9" destOrd="0" presId="urn:microsoft.com/office/officeart/2005/8/layout/bProcess2"/>
    <dgm:cxn modelId="{CB5E0F89-7AD8-4A53-82B0-F94E2C4F55C1}" type="presParOf" srcId="{1C0484DF-3AF8-43E5-940B-49F77FA642BB}" destId="{D4FF5864-7CFA-4721-AB5F-6008F4ADCB8A}" srcOrd="10" destOrd="0" presId="urn:microsoft.com/office/officeart/2005/8/layout/bProcess2"/>
    <dgm:cxn modelId="{A899AC16-BDC7-4CAA-88D9-2D6BEDEAE3B1}" type="presParOf" srcId="{D4FF5864-7CFA-4721-AB5F-6008F4ADCB8A}" destId="{602644E2-50F0-489A-AD55-F9013057D2C2}" srcOrd="0" destOrd="0" presId="urn:microsoft.com/office/officeart/2005/8/layout/bProcess2"/>
    <dgm:cxn modelId="{4B6549AD-61C9-4102-A8A3-5AB7967877D4}" type="presParOf" srcId="{D4FF5864-7CFA-4721-AB5F-6008F4ADCB8A}" destId="{D8964D4B-F932-4BFA-BCF3-1BC07445FCFF}" srcOrd="1" destOrd="0" presId="urn:microsoft.com/office/officeart/2005/8/layout/bProcess2"/>
    <dgm:cxn modelId="{1B79DF3B-D2C3-42CA-AF42-C514D60AF39B}" type="presParOf" srcId="{1C0484DF-3AF8-43E5-940B-49F77FA642BB}" destId="{5AB640C4-6F40-4453-A92B-49C2FEE71CD8}" srcOrd="11" destOrd="0" presId="urn:microsoft.com/office/officeart/2005/8/layout/bProcess2"/>
    <dgm:cxn modelId="{18263F11-111A-46DF-AB95-1069618DA4E6}" type="presParOf" srcId="{1C0484DF-3AF8-43E5-940B-49F77FA642BB}" destId="{F648FC41-47B7-414E-B119-634481540DFA}" srcOrd="12" destOrd="0" presId="urn:microsoft.com/office/officeart/2005/8/layout/bProcess2"/>
    <dgm:cxn modelId="{91A16A49-4D45-4889-8306-3CB35C66D2C0}" type="presParOf" srcId="{F648FC41-47B7-414E-B119-634481540DFA}" destId="{3C61ED84-C120-4433-93B0-840A3D480A1F}" srcOrd="0" destOrd="0" presId="urn:microsoft.com/office/officeart/2005/8/layout/bProcess2"/>
    <dgm:cxn modelId="{353A9242-B69D-415C-A478-2861034893C8}" type="presParOf" srcId="{F648FC41-47B7-414E-B119-634481540DFA}" destId="{A4F9B5EA-DEEC-49AB-AA6F-C330A24C6C28}" srcOrd="1" destOrd="0" presId="urn:microsoft.com/office/officeart/2005/8/layout/bProcess2"/>
    <dgm:cxn modelId="{2DFF1E03-156E-4E0B-B832-04E1F9A47B93}" type="presParOf" srcId="{1C0484DF-3AF8-43E5-940B-49F77FA642BB}" destId="{92718958-A220-4BC4-AC58-53D1372BD971}" srcOrd="13" destOrd="0" presId="urn:microsoft.com/office/officeart/2005/8/layout/bProcess2"/>
    <dgm:cxn modelId="{2D06F839-4F98-4003-AAD9-33E8E8338060}" type="presParOf" srcId="{1C0484DF-3AF8-43E5-940B-49F77FA642BB}" destId="{8D8EF26D-FA45-414B-A438-E083C7CF8185}" srcOrd="14" destOrd="0" presId="urn:microsoft.com/office/officeart/2005/8/layout/bProcess2"/>
    <dgm:cxn modelId="{6A2A94D8-366F-4C6C-A4A5-7ADD2E6DD73B}" type="presParOf" srcId="{8D8EF26D-FA45-414B-A438-E083C7CF8185}" destId="{3C3A1343-AD89-4D54-8494-8D151EEE82DA}" srcOrd="0" destOrd="0" presId="urn:microsoft.com/office/officeart/2005/8/layout/bProcess2"/>
    <dgm:cxn modelId="{DDC3A672-589C-409D-83D1-4A44A7DE17AD}" type="presParOf" srcId="{8D8EF26D-FA45-414B-A438-E083C7CF8185}" destId="{A8E5A9E6-C856-4527-BA91-EE37794EE625}" srcOrd="1" destOrd="0" presId="urn:microsoft.com/office/officeart/2005/8/layout/bProcess2"/>
    <dgm:cxn modelId="{42C8AF6B-295A-49C8-872D-55375105EFA9}" type="presParOf" srcId="{1C0484DF-3AF8-43E5-940B-49F77FA642BB}" destId="{CD16AC4B-B0DA-43E9-B07B-89B67E4D44DC}" srcOrd="15" destOrd="0" presId="urn:microsoft.com/office/officeart/2005/8/layout/bProcess2"/>
    <dgm:cxn modelId="{109E6DB9-964F-4794-BF91-31DCAEA8A5F7}" type="presParOf" srcId="{1C0484DF-3AF8-43E5-940B-49F77FA642BB}" destId="{2052E111-F5C3-41B5-94DD-A2FB0DF4ED25}" srcOrd="16" destOrd="0" presId="urn:microsoft.com/office/officeart/2005/8/layout/b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703AE7-2667-42BE-99F2-52D553C9F01F}">
      <dsp:nvSpPr>
        <dsp:cNvPr id="0" name=""/>
        <dsp:cNvSpPr/>
      </dsp:nvSpPr>
      <dsp:spPr>
        <a:xfrm>
          <a:off x="5558" y="252089"/>
          <a:ext cx="1591507" cy="1591507"/>
        </a:xfrm>
        <a:prstGeom prst="ellipse">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kern="1200" dirty="0" smtClean="0"/>
            <a:t>Christ Crucified</a:t>
          </a:r>
          <a:endParaRPr lang="en-US" sz="2200" kern="1200" dirty="0"/>
        </a:p>
      </dsp:txBody>
      <dsp:txXfrm>
        <a:off x="238629" y="485160"/>
        <a:ext cx="1125365" cy="1125365"/>
      </dsp:txXfrm>
    </dsp:sp>
    <dsp:sp modelId="{00489C7C-12CE-4637-AED6-7DA69D4CA2F4}">
      <dsp:nvSpPr>
        <dsp:cNvPr id="0" name=""/>
        <dsp:cNvSpPr/>
      </dsp:nvSpPr>
      <dsp:spPr>
        <a:xfrm rot="10800000">
          <a:off x="522798" y="2055664"/>
          <a:ext cx="557027" cy="421749"/>
        </a:xfrm>
        <a:prstGeom prst="triangle">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dsp:spPr>
      <dsp:style>
        <a:lnRef idx="0">
          <a:scrgbClr r="0" g="0" b="0"/>
        </a:lnRef>
        <a:fillRef idx="3">
          <a:scrgbClr r="0" g="0" b="0"/>
        </a:fillRef>
        <a:effectRef idx="3">
          <a:scrgbClr r="0" g="0" b="0"/>
        </a:effectRef>
        <a:fontRef idx="minor">
          <a:schemeClr val="lt1"/>
        </a:fontRef>
      </dsp:style>
    </dsp:sp>
    <dsp:sp modelId="{1F2AD6E6-B8E1-48ED-A7B8-EDBBE79CF637}">
      <dsp:nvSpPr>
        <dsp:cNvPr id="0" name=""/>
        <dsp:cNvSpPr/>
      </dsp:nvSpPr>
      <dsp:spPr>
        <a:xfrm>
          <a:off x="270544" y="2665609"/>
          <a:ext cx="1061535" cy="1061535"/>
        </a:xfrm>
        <a:prstGeom prst="ellipse">
          <a:avLst/>
        </a:prstGeom>
        <a:gradFill rotWithShape="0">
          <a:gsLst>
            <a:gs pos="0">
              <a:schemeClr val="accent4">
                <a:hueOff val="2393592"/>
                <a:satOff val="-2141"/>
                <a:lumOff val="-539"/>
                <a:alphaOff val="0"/>
                <a:tint val="94000"/>
                <a:satMod val="100000"/>
                <a:lumMod val="108000"/>
              </a:schemeClr>
            </a:gs>
            <a:gs pos="50000">
              <a:schemeClr val="accent4">
                <a:hueOff val="2393592"/>
                <a:satOff val="-2141"/>
                <a:lumOff val="-539"/>
                <a:alphaOff val="0"/>
                <a:tint val="98000"/>
                <a:shade val="100000"/>
                <a:satMod val="100000"/>
                <a:lumMod val="100000"/>
              </a:schemeClr>
            </a:gs>
            <a:gs pos="100000">
              <a:schemeClr val="accent4">
                <a:hueOff val="2393592"/>
                <a:satOff val="-2141"/>
                <a:lumOff val="-539"/>
                <a:alphaOff val="0"/>
                <a:shade val="72000"/>
                <a:satMod val="120000"/>
                <a:lumMod val="100000"/>
              </a:schemeClr>
            </a:gs>
          </a:gsLst>
          <a:lin ang="5400000" scaled="0"/>
        </a:gradFill>
        <a:ln>
          <a:noFill/>
        </a:ln>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kern="1200" dirty="0" smtClean="0"/>
            <a:t>Paul</a:t>
          </a:r>
          <a:endParaRPr lang="en-US" sz="2800" kern="1200" dirty="0"/>
        </a:p>
      </dsp:txBody>
      <dsp:txXfrm>
        <a:off x="426002" y="2821067"/>
        <a:ext cx="750619" cy="750619"/>
      </dsp:txXfrm>
    </dsp:sp>
    <dsp:sp modelId="{AD0243FA-BE89-4CAB-9F53-6D04D4714C9D}">
      <dsp:nvSpPr>
        <dsp:cNvPr id="0" name=""/>
        <dsp:cNvSpPr/>
      </dsp:nvSpPr>
      <dsp:spPr>
        <a:xfrm rot="5400000">
          <a:off x="1728365" y="2985502"/>
          <a:ext cx="557027" cy="421749"/>
        </a:xfrm>
        <a:prstGeom prst="triangle">
          <a:avLst/>
        </a:prstGeom>
        <a:gradFill rotWithShape="0">
          <a:gsLst>
            <a:gs pos="0">
              <a:schemeClr val="accent4">
                <a:hueOff val="2735534"/>
                <a:satOff val="-2447"/>
                <a:lumOff val="-616"/>
                <a:alphaOff val="0"/>
                <a:tint val="94000"/>
                <a:satMod val="100000"/>
                <a:lumMod val="108000"/>
              </a:schemeClr>
            </a:gs>
            <a:gs pos="50000">
              <a:schemeClr val="accent4">
                <a:hueOff val="2735534"/>
                <a:satOff val="-2447"/>
                <a:lumOff val="-616"/>
                <a:alphaOff val="0"/>
                <a:tint val="98000"/>
                <a:shade val="100000"/>
                <a:satMod val="100000"/>
                <a:lumMod val="100000"/>
              </a:schemeClr>
            </a:gs>
            <a:gs pos="100000">
              <a:schemeClr val="accent4">
                <a:hueOff val="2735534"/>
                <a:satOff val="-2447"/>
                <a:lumOff val="-616"/>
                <a:alphaOff val="0"/>
                <a:shade val="72000"/>
                <a:satMod val="120000"/>
                <a:lumMod val="100000"/>
              </a:schemeClr>
            </a:gs>
          </a:gsLst>
          <a:lin ang="5400000" scaled="0"/>
        </a:gradFill>
        <a:ln>
          <a:noFill/>
        </a:ln>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dsp:spPr>
      <dsp:style>
        <a:lnRef idx="0">
          <a:scrgbClr r="0" g="0" b="0"/>
        </a:lnRef>
        <a:fillRef idx="3">
          <a:scrgbClr r="0" g="0" b="0"/>
        </a:fillRef>
        <a:effectRef idx="3">
          <a:scrgbClr r="0" g="0" b="0"/>
        </a:effectRef>
        <a:fontRef idx="minor">
          <a:schemeClr val="lt1"/>
        </a:fontRef>
      </dsp:style>
    </dsp:sp>
    <dsp:sp modelId="{ED128F3E-B43A-460E-8945-A24A28974878}">
      <dsp:nvSpPr>
        <dsp:cNvPr id="0" name=""/>
        <dsp:cNvSpPr/>
      </dsp:nvSpPr>
      <dsp:spPr>
        <a:xfrm>
          <a:off x="2657805" y="2665609"/>
          <a:ext cx="1061535" cy="1061535"/>
        </a:xfrm>
        <a:prstGeom prst="ellipse">
          <a:avLst/>
        </a:prstGeom>
        <a:gradFill rotWithShape="0">
          <a:gsLst>
            <a:gs pos="0">
              <a:schemeClr val="accent4">
                <a:hueOff val="4787184"/>
                <a:satOff val="-4283"/>
                <a:lumOff val="-1078"/>
                <a:alphaOff val="0"/>
                <a:tint val="94000"/>
                <a:satMod val="100000"/>
                <a:lumMod val="108000"/>
              </a:schemeClr>
            </a:gs>
            <a:gs pos="50000">
              <a:schemeClr val="accent4">
                <a:hueOff val="4787184"/>
                <a:satOff val="-4283"/>
                <a:lumOff val="-1078"/>
                <a:alphaOff val="0"/>
                <a:tint val="98000"/>
                <a:shade val="100000"/>
                <a:satMod val="100000"/>
                <a:lumMod val="100000"/>
              </a:schemeClr>
            </a:gs>
            <a:gs pos="100000">
              <a:schemeClr val="accent4">
                <a:hueOff val="4787184"/>
                <a:satOff val="-4283"/>
                <a:lumOff val="-1078"/>
                <a:alphaOff val="0"/>
                <a:shade val="72000"/>
                <a:satMod val="120000"/>
                <a:lumMod val="100000"/>
              </a:schemeClr>
            </a:gs>
          </a:gsLst>
          <a:lin ang="5400000" scaled="0"/>
        </a:gradFill>
        <a:ln>
          <a:noFill/>
        </a:ln>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Peter</a:t>
          </a:r>
          <a:endParaRPr lang="en-US" sz="2400" kern="1200" dirty="0"/>
        </a:p>
      </dsp:txBody>
      <dsp:txXfrm>
        <a:off x="2813263" y="2821067"/>
        <a:ext cx="750619" cy="750619"/>
      </dsp:txXfrm>
    </dsp:sp>
    <dsp:sp modelId="{3253119B-520E-401A-A51C-63229E250301}">
      <dsp:nvSpPr>
        <dsp:cNvPr id="0" name=""/>
        <dsp:cNvSpPr/>
      </dsp:nvSpPr>
      <dsp:spPr>
        <a:xfrm>
          <a:off x="2910059" y="1899298"/>
          <a:ext cx="557027" cy="421749"/>
        </a:xfrm>
        <a:prstGeom prst="triangle">
          <a:avLst/>
        </a:prstGeom>
        <a:gradFill rotWithShape="0">
          <a:gsLst>
            <a:gs pos="0">
              <a:schemeClr val="accent4">
                <a:hueOff val="5471068"/>
                <a:satOff val="-4895"/>
                <a:lumOff val="-1233"/>
                <a:alphaOff val="0"/>
                <a:tint val="94000"/>
                <a:satMod val="100000"/>
                <a:lumMod val="108000"/>
              </a:schemeClr>
            </a:gs>
            <a:gs pos="50000">
              <a:schemeClr val="accent4">
                <a:hueOff val="5471068"/>
                <a:satOff val="-4895"/>
                <a:lumOff val="-1233"/>
                <a:alphaOff val="0"/>
                <a:tint val="98000"/>
                <a:shade val="100000"/>
                <a:satMod val="100000"/>
                <a:lumMod val="100000"/>
              </a:schemeClr>
            </a:gs>
            <a:gs pos="100000">
              <a:schemeClr val="accent4">
                <a:hueOff val="5471068"/>
                <a:satOff val="-4895"/>
                <a:lumOff val="-1233"/>
                <a:alphaOff val="0"/>
                <a:shade val="72000"/>
                <a:satMod val="120000"/>
                <a:lumMod val="100000"/>
              </a:schemeClr>
            </a:gs>
          </a:gsLst>
          <a:lin ang="5400000" scaled="0"/>
        </a:gradFill>
        <a:ln>
          <a:noFill/>
        </a:ln>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dsp:spPr>
      <dsp:style>
        <a:lnRef idx="0">
          <a:scrgbClr r="0" g="0" b="0"/>
        </a:lnRef>
        <a:fillRef idx="3">
          <a:scrgbClr r="0" g="0" b="0"/>
        </a:fillRef>
        <a:effectRef idx="3">
          <a:scrgbClr r="0" g="0" b="0"/>
        </a:effectRef>
        <a:fontRef idx="minor">
          <a:schemeClr val="lt1"/>
        </a:fontRef>
      </dsp:style>
    </dsp:sp>
    <dsp:sp modelId="{42CB86C6-F0EE-4C55-B8F5-B4D5629B2070}">
      <dsp:nvSpPr>
        <dsp:cNvPr id="0" name=""/>
        <dsp:cNvSpPr/>
      </dsp:nvSpPr>
      <dsp:spPr>
        <a:xfrm>
          <a:off x="2657805" y="517074"/>
          <a:ext cx="1061535" cy="1061535"/>
        </a:xfrm>
        <a:prstGeom prst="ellipse">
          <a:avLst/>
        </a:prstGeom>
        <a:gradFill rotWithShape="0">
          <a:gsLst>
            <a:gs pos="0">
              <a:schemeClr val="accent4">
                <a:hueOff val="7180776"/>
                <a:satOff val="-6424"/>
                <a:lumOff val="-1618"/>
                <a:alphaOff val="0"/>
                <a:tint val="94000"/>
                <a:satMod val="100000"/>
                <a:lumMod val="108000"/>
              </a:schemeClr>
            </a:gs>
            <a:gs pos="50000">
              <a:schemeClr val="accent4">
                <a:hueOff val="7180776"/>
                <a:satOff val="-6424"/>
                <a:lumOff val="-1618"/>
                <a:alphaOff val="0"/>
                <a:tint val="98000"/>
                <a:shade val="100000"/>
                <a:satMod val="100000"/>
                <a:lumMod val="100000"/>
              </a:schemeClr>
            </a:gs>
            <a:gs pos="100000">
              <a:schemeClr val="accent4">
                <a:hueOff val="7180776"/>
                <a:satOff val="-6424"/>
                <a:lumOff val="-1618"/>
                <a:alphaOff val="0"/>
                <a:shade val="72000"/>
                <a:satMod val="120000"/>
                <a:lumMod val="100000"/>
              </a:schemeClr>
            </a:gs>
          </a:gsLst>
          <a:lin ang="5400000" scaled="0"/>
        </a:gradFill>
        <a:ln>
          <a:noFill/>
        </a:ln>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kern="1200" dirty="0" smtClean="0"/>
            <a:t>John</a:t>
          </a:r>
          <a:endParaRPr lang="en-US" sz="2800" kern="1200" dirty="0"/>
        </a:p>
      </dsp:txBody>
      <dsp:txXfrm>
        <a:off x="2813263" y="672532"/>
        <a:ext cx="750619" cy="750619"/>
      </dsp:txXfrm>
    </dsp:sp>
    <dsp:sp modelId="{5DAC9A71-9C6B-4C47-AA98-A6A5455B6808}">
      <dsp:nvSpPr>
        <dsp:cNvPr id="0" name=""/>
        <dsp:cNvSpPr/>
      </dsp:nvSpPr>
      <dsp:spPr>
        <a:xfrm rot="5400000">
          <a:off x="4115626" y="836967"/>
          <a:ext cx="557027" cy="421749"/>
        </a:xfrm>
        <a:prstGeom prst="triangle">
          <a:avLst/>
        </a:prstGeom>
        <a:gradFill rotWithShape="0">
          <a:gsLst>
            <a:gs pos="0">
              <a:schemeClr val="accent4">
                <a:hueOff val="8206601"/>
                <a:satOff val="-7342"/>
                <a:lumOff val="-1849"/>
                <a:alphaOff val="0"/>
                <a:tint val="94000"/>
                <a:satMod val="100000"/>
                <a:lumMod val="108000"/>
              </a:schemeClr>
            </a:gs>
            <a:gs pos="50000">
              <a:schemeClr val="accent4">
                <a:hueOff val="8206601"/>
                <a:satOff val="-7342"/>
                <a:lumOff val="-1849"/>
                <a:alphaOff val="0"/>
                <a:tint val="98000"/>
                <a:shade val="100000"/>
                <a:satMod val="100000"/>
                <a:lumMod val="100000"/>
              </a:schemeClr>
            </a:gs>
            <a:gs pos="100000">
              <a:schemeClr val="accent4">
                <a:hueOff val="8206601"/>
                <a:satOff val="-7342"/>
                <a:lumOff val="-1849"/>
                <a:alphaOff val="0"/>
                <a:shade val="72000"/>
                <a:satMod val="120000"/>
                <a:lumMod val="100000"/>
              </a:schemeClr>
            </a:gs>
          </a:gsLst>
          <a:lin ang="5400000" scaled="0"/>
        </a:gradFill>
        <a:ln>
          <a:noFill/>
        </a:ln>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dsp:spPr>
      <dsp:style>
        <a:lnRef idx="0">
          <a:scrgbClr r="0" g="0" b="0"/>
        </a:lnRef>
        <a:fillRef idx="3">
          <a:scrgbClr r="0" g="0" b="0"/>
        </a:fillRef>
        <a:effectRef idx="3">
          <a:scrgbClr r="0" g="0" b="0"/>
        </a:effectRef>
        <a:fontRef idx="minor">
          <a:schemeClr val="lt1"/>
        </a:fontRef>
      </dsp:style>
    </dsp:sp>
    <dsp:sp modelId="{BDDA864B-1A77-4E40-B03B-F025B1B66692}">
      <dsp:nvSpPr>
        <dsp:cNvPr id="0" name=""/>
        <dsp:cNvSpPr/>
      </dsp:nvSpPr>
      <dsp:spPr>
        <a:xfrm>
          <a:off x="5045066" y="517074"/>
          <a:ext cx="1061535" cy="1061535"/>
        </a:xfrm>
        <a:prstGeom prst="ellipse">
          <a:avLst/>
        </a:prstGeom>
        <a:gradFill rotWithShape="0">
          <a:gsLst>
            <a:gs pos="0">
              <a:schemeClr val="accent4">
                <a:hueOff val="9574368"/>
                <a:satOff val="-8565"/>
                <a:lumOff val="-2157"/>
                <a:alphaOff val="0"/>
                <a:tint val="94000"/>
                <a:satMod val="100000"/>
                <a:lumMod val="108000"/>
              </a:schemeClr>
            </a:gs>
            <a:gs pos="50000">
              <a:schemeClr val="accent4">
                <a:hueOff val="9574368"/>
                <a:satOff val="-8565"/>
                <a:lumOff val="-2157"/>
                <a:alphaOff val="0"/>
                <a:tint val="98000"/>
                <a:shade val="100000"/>
                <a:satMod val="100000"/>
                <a:lumMod val="100000"/>
              </a:schemeClr>
            </a:gs>
            <a:gs pos="100000">
              <a:schemeClr val="accent4">
                <a:hueOff val="9574368"/>
                <a:satOff val="-8565"/>
                <a:lumOff val="-2157"/>
                <a:alphaOff val="0"/>
                <a:shade val="72000"/>
                <a:satMod val="120000"/>
                <a:lumMod val="100000"/>
              </a:schemeClr>
            </a:gs>
          </a:gsLst>
          <a:lin ang="5400000" scaled="0"/>
        </a:gradFill>
        <a:ln>
          <a:noFill/>
        </a:ln>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Justin</a:t>
          </a:r>
          <a:endParaRPr lang="en-US" sz="1200" kern="1200" dirty="0"/>
        </a:p>
      </dsp:txBody>
      <dsp:txXfrm>
        <a:off x="5200524" y="672532"/>
        <a:ext cx="750619" cy="750619"/>
      </dsp:txXfrm>
    </dsp:sp>
    <dsp:sp modelId="{39766346-20D6-4765-8F2F-63E666D898BF}">
      <dsp:nvSpPr>
        <dsp:cNvPr id="0" name=""/>
        <dsp:cNvSpPr/>
      </dsp:nvSpPr>
      <dsp:spPr>
        <a:xfrm rot="10800000">
          <a:off x="5297320" y="1923171"/>
          <a:ext cx="557027" cy="421749"/>
        </a:xfrm>
        <a:prstGeom prst="triangle">
          <a:avLst/>
        </a:prstGeom>
        <a:gradFill rotWithShape="0">
          <a:gsLst>
            <a:gs pos="0">
              <a:schemeClr val="accent4">
                <a:hueOff val="10942136"/>
                <a:satOff val="-9789"/>
                <a:lumOff val="-2465"/>
                <a:alphaOff val="0"/>
                <a:tint val="94000"/>
                <a:satMod val="100000"/>
                <a:lumMod val="108000"/>
              </a:schemeClr>
            </a:gs>
            <a:gs pos="50000">
              <a:schemeClr val="accent4">
                <a:hueOff val="10942136"/>
                <a:satOff val="-9789"/>
                <a:lumOff val="-2465"/>
                <a:alphaOff val="0"/>
                <a:tint val="98000"/>
                <a:shade val="100000"/>
                <a:satMod val="100000"/>
                <a:lumMod val="100000"/>
              </a:schemeClr>
            </a:gs>
            <a:gs pos="100000">
              <a:schemeClr val="accent4">
                <a:hueOff val="10942136"/>
                <a:satOff val="-9789"/>
                <a:lumOff val="-2465"/>
                <a:alphaOff val="0"/>
                <a:shade val="72000"/>
                <a:satMod val="120000"/>
                <a:lumMod val="100000"/>
              </a:schemeClr>
            </a:gs>
          </a:gsLst>
          <a:lin ang="5400000" scaled="0"/>
        </a:gradFill>
        <a:ln>
          <a:noFill/>
        </a:ln>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dsp:spPr>
      <dsp:style>
        <a:lnRef idx="0">
          <a:scrgbClr r="0" g="0" b="0"/>
        </a:lnRef>
        <a:fillRef idx="3">
          <a:scrgbClr r="0" g="0" b="0"/>
        </a:fillRef>
        <a:effectRef idx="3">
          <a:scrgbClr r="0" g="0" b="0"/>
        </a:effectRef>
        <a:fontRef idx="minor">
          <a:schemeClr val="lt1"/>
        </a:fontRef>
      </dsp:style>
    </dsp:sp>
    <dsp:sp modelId="{D8964D4B-F932-4BFA-BCF3-1BC07445FCFF}">
      <dsp:nvSpPr>
        <dsp:cNvPr id="0" name=""/>
        <dsp:cNvSpPr/>
      </dsp:nvSpPr>
      <dsp:spPr>
        <a:xfrm>
          <a:off x="5045066" y="2665609"/>
          <a:ext cx="1061535" cy="1061535"/>
        </a:xfrm>
        <a:prstGeom prst="ellipse">
          <a:avLst/>
        </a:prstGeom>
        <a:gradFill rotWithShape="0">
          <a:gsLst>
            <a:gs pos="0">
              <a:schemeClr val="accent4">
                <a:hueOff val="11967960"/>
                <a:satOff val="-10707"/>
                <a:lumOff val="-2696"/>
                <a:alphaOff val="0"/>
                <a:tint val="94000"/>
                <a:satMod val="100000"/>
                <a:lumMod val="108000"/>
              </a:schemeClr>
            </a:gs>
            <a:gs pos="50000">
              <a:schemeClr val="accent4">
                <a:hueOff val="11967960"/>
                <a:satOff val="-10707"/>
                <a:lumOff val="-2696"/>
                <a:alphaOff val="0"/>
                <a:tint val="98000"/>
                <a:shade val="100000"/>
                <a:satMod val="100000"/>
                <a:lumMod val="100000"/>
              </a:schemeClr>
            </a:gs>
            <a:gs pos="100000">
              <a:schemeClr val="accent4">
                <a:hueOff val="11967960"/>
                <a:satOff val="-10707"/>
                <a:lumOff val="-2696"/>
                <a:alphaOff val="0"/>
                <a:shade val="72000"/>
                <a:satMod val="120000"/>
                <a:lumMod val="100000"/>
              </a:schemeClr>
            </a:gs>
          </a:gsLst>
          <a:lin ang="5400000" scaled="0"/>
        </a:gradFill>
        <a:ln>
          <a:noFill/>
        </a:ln>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endParaRPr lang="en-US" sz="2200" kern="1200" dirty="0"/>
        </a:p>
      </dsp:txBody>
      <dsp:txXfrm>
        <a:off x="5200524" y="2821067"/>
        <a:ext cx="750619" cy="750619"/>
      </dsp:txXfrm>
    </dsp:sp>
    <dsp:sp modelId="{5AB640C4-6F40-4453-A92B-49C2FEE71CD8}">
      <dsp:nvSpPr>
        <dsp:cNvPr id="0" name=""/>
        <dsp:cNvSpPr/>
      </dsp:nvSpPr>
      <dsp:spPr>
        <a:xfrm rot="5400000">
          <a:off x="6430875" y="2985502"/>
          <a:ext cx="557027" cy="421749"/>
        </a:xfrm>
        <a:prstGeom prst="triangle">
          <a:avLst/>
        </a:prstGeom>
        <a:gradFill rotWithShape="0">
          <a:gsLst>
            <a:gs pos="0">
              <a:schemeClr val="accent4">
                <a:hueOff val="13677669"/>
                <a:satOff val="-12236"/>
                <a:lumOff val="-3081"/>
                <a:alphaOff val="0"/>
                <a:tint val="94000"/>
                <a:satMod val="100000"/>
                <a:lumMod val="108000"/>
              </a:schemeClr>
            </a:gs>
            <a:gs pos="50000">
              <a:schemeClr val="accent4">
                <a:hueOff val="13677669"/>
                <a:satOff val="-12236"/>
                <a:lumOff val="-3081"/>
                <a:alphaOff val="0"/>
                <a:tint val="98000"/>
                <a:shade val="100000"/>
                <a:satMod val="100000"/>
                <a:lumMod val="100000"/>
              </a:schemeClr>
            </a:gs>
            <a:gs pos="100000">
              <a:schemeClr val="accent4">
                <a:hueOff val="13677669"/>
                <a:satOff val="-12236"/>
                <a:lumOff val="-3081"/>
                <a:alphaOff val="0"/>
                <a:shade val="72000"/>
                <a:satMod val="120000"/>
                <a:lumMod val="100000"/>
              </a:schemeClr>
            </a:gs>
          </a:gsLst>
          <a:lin ang="5400000" scaled="0"/>
        </a:gradFill>
        <a:ln>
          <a:noFill/>
        </a:ln>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dsp:spPr>
      <dsp:style>
        <a:lnRef idx="0">
          <a:scrgbClr r="0" g="0" b="0"/>
        </a:lnRef>
        <a:fillRef idx="3">
          <a:scrgbClr r="0" g="0" b="0"/>
        </a:fillRef>
        <a:effectRef idx="3">
          <a:scrgbClr r="0" g="0" b="0"/>
        </a:effectRef>
        <a:fontRef idx="minor">
          <a:schemeClr val="lt1"/>
        </a:fontRef>
      </dsp:style>
    </dsp:sp>
    <dsp:sp modelId="{A4F9B5EA-DEEC-49AB-AA6F-C330A24C6C28}">
      <dsp:nvSpPr>
        <dsp:cNvPr id="0" name=""/>
        <dsp:cNvSpPr/>
      </dsp:nvSpPr>
      <dsp:spPr>
        <a:xfrm>
          <a:off x="7288303" y="2626996"/>
          <a:ext cx="1476139" cy="1138761"/>
        </a:xfrm>
        <a:prstGeom prst="ellipse">
          <a:avLst/>
        </a:prstGeom>
        <a:gradFill rotWithShape="0">
          <a:gsLst>
            <a:gs pos="0">
              <a:schemeClr val="accent4">
                <a:hueOff val="14361552"/>
                <a:satOff val="-12848"/>
                <a:lumOff val="-3235"/>
                <a:alphaOff val="0"/>
                <a:tint val="94000"/>
                <a:satMod val="100000"/>
                <a:lumMod val="108000"/>
              </a:schemeClr>
            </a:gs>
            <a:gs pos="50000">
              <a:schemeClr val="accent4">
                <a:hueOff val="14361552"/>
                <a:satOff val="-12848"/>
                <a:lumOff val="-3235"/>
                <a:alphaOff val="0"/>
                <a:tint val="98000"/>
                <a:shade val="100000"/>
                <a:satMod val="100000"/>
                <a:lumMod val="100000"/>
              </a:schemeClr>
            </a:gs>
            <a:gs pos="100000">
              <a:schemeClr val="accent4">
                <a:hueOff val="14361552"/>
                <a:satOff val="-12848"/>
                <a:lumOff val="-3235"/>
                <a:alphaOff val="0"/>
                <a:shade val="72000"/>
                <a:satMod val="120000"/>
                <a:lumMod val="100000"/>
              </a:schemeClr>
            </a:gs>
          </a:gsLst>
          <a:lin ang="5400000" scaled="0"/>
        </a:gradFill>
        <a:ln>
          <a:noFill/>
        </a:ln>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Great Persecution</a:t>
          </a:r>
          <a:endParaRPr lang="en-US" sz="1600" kern="1200" dirty="0"/>
        </a:p>
      </dsp:txBody>
      <dsp:txXfrm>
        <a:off x="7504479" y="2793764"/>
        <a:ext cx="1043787" cy="805225"/>
      </dsp:txXfrm>
    </dsp:sp>
    <dsp:sp modelId="{92718958-A220-4BC4-AC58-53D1372BD971}">
      <dsp:nvSpPr>
        <dsp:cNvPr id="0" name=""/>
        <dsp:cNvSpPr/>
      </dsp:nvSpPr>
      <dsp:spPr>
        <a:xfrm>
          <a:off x="7747859" y="1879992"/>
          <a:ext cx="557027" cy="421749"/>
        </a:xfrm>
        <a:prstGeom prst="triangle">
          <a:avLst/>
        </a:prstGeom>
        <a:gradFill rotWithShape="0">
          <a:gsLst>
            <a:gs pos="0">
              <a:schemeClr val="accent4">
                <a:hueOff val="16413203"/>
                <a:satOff val="-14684"/>
                <a:lumOff val="-3698"/>
                <a:alphaOff val="0"/>
                <a:tint val="94000"/>
                <a:satMod val="100000"/>
                <a:lumMod val="108000"/>
              </a:schemeClr>
            </a:gs>
            <a:gs pos="50000">
              <a:schemeClr val="accent4">
                <a:hueOff val="16413203"/>
                <a:satOff val="-14684"/>
                <a:lumOff val="-3698"/>
                <a:alphaOff val="0"/>
                <a:tint val="98000"/>
                <a:shade val="100000"/>
                <a:satMod val="100000"/>
                <a:lumMod val="100000"/>
              </a:schemeClr>
            </a:gs>
            <a:gs pos="100000">
              <a:schemeClr val="accent4">
                <a:hueOff val="16413203"/>
                <a:satOff val="-14684"/>
                <a:lumOff val="-3698"/>
                <a:alphaOff val="0"/>
                <a:shade val="72000"/>
                <a:satMod val="120000"/>
                <a:lumMod val="100000"/>
              </a:schemeClr>
            </a:gs>
          </a:gsLst>
          <a:lin ang="5400000" scaled="0"/>
        </a:gradFill>
        <a:ln>
          <a:noFill/>
        </a:ln>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dsp:spPr>
      <dsp:style>
        <a:lnRef idx="0">
          <a:scrgbClr r="0" g="0" b="0"/>
        </a:lnRef>
        <a:fillRef idx="3">
          <a:scrgbClr r="0" g="0" b="0"/>
        </a:fillRef>
        <a:effectRef idx="3">
          <a:scrgbClr r="0" g="0" b="0"/>
        </a:effectRef>
        <a:fontRef idx="minor">
          <a:schemeClr val="lt1"/>
        </a:fontRef>
      </dsp:style>
    </dsp:sp>
    <dsp:sp modelId="{A8E5A9E6-C856-4527-BA91-EE37794EE625}">
      <dsp:nvSpPr>
        <dsp:cNvPr id="0" name=""/>
        <dsp:cNvSpPr/>
      </dsp:nvSpPr>
      <dsp:spPr>
        <a:xfrm>
          <a:off x="7167341" y="517074"/>
          <a:ext cx="1718063" cy="1061535"/>
        </a:xfrm>
        <a:prstGeom prst="ellipse">
          <a:avLst/>
        </a:prstGeom>
        <a:gradFill rotWithShape="0">
          <a:gsLst>
            <a:gs pos="0">
              <a:schemeClr val="accent4">
                <a:hueOff val="16755145"/>
                <a:satOff val="-14990"/>
                <a:lumOff val="-3775"/>
                <a:alphaOff val="0"/>
                <a:tint val="94000"/>
                <a:satMod val="100000"/>
                <a:lumMod val="108000"/>
              </a:schemeClr>
            </a:gs>
            <a:gs pos="50000">
              <a:schemeClr val="accent4">
                <a:hueOff val="16755145"/>
                <a:satOff val="-14990"/>
                <a:lumOff val="-3775"/>
                <a:alphaOff val="0"/>
                <a:tint val="98000"/>
                <a:shade val="100000"/>
                <a:satMod val="100000"/>
                <a:lumMod val="100000"/>
              </a:schemeClr>
            </a:gs>
            <a:gs pos="100000">
              <a:schemeClr val="accent4">
                <a:hueOff val="16755145"/>
                <a:satOff val="-14990"/>
                <a:lumOff val="-3775"/>
                <a:alphaOff val="0"/>
                <a:shade val="72000"/>
                <a:satMod val="120000"/>
                <a:lumMod val="100000"/>
              </a:schemeClr>
            </a:gs>
          </a:gsLst>
          <a:lin ang="5400000" scaled="0"/>
        </a:gradFill>
        <a:ln>
          <a:noFill/>
        </a:ln>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Constantine</a:t>
          </a:r>
          <a:endParaRPr lang="en-US" sz="1200" kern="1200" dirty="0"/>
        </a:p>
      </dsp:txBody>
      <dsp:txXfrm>
        <a:off x="7418946" y="672532"/>
        <a:ext cx="1214853" cy="750619"/>
      </dsp:txXfrm>
    </dsp:sp>
    <dsp:sp modelId="{CD16AC4B-B0DA-43E9-B07B-89B67E4D44DC}">
      <dsp:nvSpPr>
        <dsp:cNvPr id="0" name=""/>
        <dsp:cNvSpPr/>
      </dsp:nvSpPr>
      <dsp:spPr>
        <a:xfrm rot="5400000">
          <a:off x="9016703" y="836967"/>
          <a:ext cx="557027" cy="421749"/>
        </a:xfrm>
        <a:prstGeom prst="triangle">
          <a:avLst/>
        </a:prstGeom>
        <a:gradFill rotWithShape="0">
          <a:gsLst>
            <a:gs pos="0">
              <a:schemeClr val="accent4">
                <a:hueOff val="19148736"/>
                <a:satOff val="-17131"/>
                <a:lumOff val="-4314"/>
                <a:alphaOff val="0"/>
                <a:tint val="94000"/>
                <a:satMod val="100000"/>
                <a:lumMod val="108000"/>
              </a:schemeClr>
            </a:gs>
            <a:gs pos="50000">
              <a:schemeClr val="accent4">
                <a:hueOff val="19148736"/>
                <a:satOff val="-17131"/>
                <a:lumOff val="-4314"/>
                <a:alphaOff val="0"/>
                <a:tint val="98000"/>
                <a:shade val="100000"/>
                <a:satMod val="100000"/>
                <a:lumMod val="100000"/>
              </a:schemeClr>
            </a:gs>
            <a:gs pos="100000">
              <a:schemeClr val="accent4">
                <a:hueOff val="19148736"/>
                <a:satOff val="-17131"/>
                <a:lumOff val="-4314"/>
                <a:alphaOff val="0"/>
                <a:shade val="72000"/>
                <a:satMod val="120000"/>
                <a:lumMod val="100000"/>
              </a:schemeClr>
            </a:gs>
          </a:gsLst>
          <a:lin ang="5400000" scaled="0"/>
        </a:gradFill>
        <a:ln>
          <a:noFill/>
        </a:ln>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dsp:spPr>
      <dsp:style>
        <a:lnRef idx="0">
          <a:scrgbClr r="0" g="0" b="0"/>
        </a:lnRef>
        <a:fillRef idx="3">
          <a:scrgbClr r="0" g="0" b="0"/>
        </a:fillRef>
        <a:effectRef idx="3">
          <a:scrgbClr r="0" g="0" b="0"/>
        </a:effectRef>
        <a:fontRef idx="minor">
          <a:schemeClr val="lt1"/>
        </a:fontRef>
      </dsp:style>
    </dsp:sp>
    <dsp:sp modelId="{2052E111-F5C3-41B5-94DD-A2FB0DF4ED25}">
      <dsp:nvSpPr>
        <dsp:cNvPr id="0" name=""/>
        <dsp:cNvSpPr/>
      </dsp:nvSpPr>
      <dsp:spPr>
        <a:xfrm>
          <a:off x="9681157" y="252089"/>
          <a:ext cx="1591507" cy="1591507"/>
        </a:xfrm>
        <a:prstGeom prst="ellipse">
          <a:avLst/>
        </a:prstGeom>
        <a:gradFill rotWithShape="0">
          <a:gsLst>
            <a:gs pos="0">
              <a:schemeClr val="accent4">
                <a:hueOff val="19148736"/>
                <a:satOff val="-17131"/>
                <a:lumOff val="-4314"/>
                <a:alphaOff val="0"/>
                <a:tint val="94000"/>
                <a:satMod val="100000"/>
                <a:lumMod val="108000"/>
              </a:schemeClr>
            </a:gs>
            <a:gs pos="50000">
              <a:schemeClr val="accent4">
                <a:hueOff val="19148736"/>
                <a:satOff val="-17131"/>
                <a:lumOff val="-4314"/>
                <a:alphaOff val="0"/>
                <a:tint val="98000"/>
                <a:shade val="100000"/>
                <a:satMod val="100000"/>
                <a:lumMod val="100000"/>
              </a:schemeClr>
            </a:gs>
            <a:gs pos="100000">
              <a:schemeClr val="accent4">
                <a:hueOff val="19148736"/>
                <a:satOff val="-17131"/>
                <a:lumOff val="-4314"/>
                <a:alphaOff val="0"/>
                <a:shade val="72000"/>
                <a:satMod val="120000"/>
                <a:lumMod val="100000"/>
              </a:schemeClr>
            </a:gs>
          </a:gsLst>
          <a:lin ang="5400000" scaled="0"/>
        </a:gradFill>
        <a:ln>
          <a:noFill/>
        </a:ln>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kern="1200" dirty="0" smtClean="0"/>
            <a:t>Catholic Password</a:t>
          </a:r>
          <a:endParaRPr lang="en-US" sz="2200" kern="1200" dirty="0"/>
        </a:p>
      </dsp:txBody>
      <dsp:txXfrm>
        <a:off x="9914228" y="485160"/>
        <a:ext cx="1125365" cy="1125365"/>
      </dsp:txXfrm>
    </dsp:sp>
  </dsp:spTree>
</dsp:drawing>
</file>

<file path=ppt/diagrams/layout1.xml><?xml version="1.0" encoding="utf-8"?>
<dgm:layoutDef xmlns:dgm="http://schemas.openxmlformats.org/drawingml/2006/diagram" xmlns:a="http://schemas.openxmlformats.org/drawingml/2006/main" uniqueId="urn:microsoft.com/office/officeart/2005/8/layout/bProcess2">
  <dgm:title val=""/>
  <dgm:desc val=""/>
  <dgm:catLst>
    <dgm:cat type="process" pri="24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dgm:varLst>
    <dgm:choose name="Name0">
      <dgm:if name="Name1" func="var" arg="dir" op="equ" val="norm">
        <dgm:alg type="snake">
          <dgm:param type="grDir" val="tL"/>
          <dgm:param type="flowDir" val="col"/>
          <dgm:param type="contDir" val="revDir"/>
        </dgm:alg>
      </dgm:if>
      <dgm:else name="Name2">
        <dgm:alg type="snake">
          <dgm:param type="grDir" val="tR"/>
          <dgm:param type="flowDir" val="col"/>
          <dgm:param type="contDir" val="revDir"/>
        </dgm:alg>
      </dgm:else>
    </dgm:choose>
    <dgm:shape xmlns:r="http://schemas.openxmlformats.org/officeDocument/2006/relationships" r:blip="">
      <dgm:adjLst/>
    </dgm:shape>
    <dgm:presOf/>
    <dgm:constrLst>
      <dgm:constr type="w" for="ch" forName="firstNode" refType="w"/>
      <dgm:constr type="w" for="ch" forName="lastNode" refType="w" refFor="ch" refForName="firstNode" op="equ"/>
      <dgm:constr type="w" for="ch" forName="middleNode" refType="w" refFor="ch" refForName="firstNode" op="equ"/>
      <dgm:constr type="h" for="ch" ptType="sibTrans" refType="w" refFor="ch" refForName="middleNode" op="equ" fact="0.35"/>
      <dgm:constr type="sp" refType="w" refFor="ch" refForName="middleNode" fact="0.5"/>
      <dgm:constr type="connDist" for="des" ptType="sibTrans" op="equ"/>
      <dgm:constr type="primFontSz" for="ch" forName="firstNode" val="65"/>
      <dgm:constr type="primFontSz" for="ch" forName="lastNode" refType="primFontSz" refFor="ch" refForName="firstNode" op="equ"/>
      <dgm:constr type="primFontSz" for="des" forName="shape" val="65"/>
      <dgm:constr type="primFontSz" for="des" forName="shape" refType="primFontSz" refFor="ch" refForName="firstNode" op="lte"/>
      <dgm:constr type="primFontSz" for="des" forName="shape" refType="primFontSz" refFor="ch" refForName="lastNode" op="lte"/>
    </dgm:constrLst>
    <dgm:ruleLst/>
    <dgm:forEach name="Name3" axis="ch" ptType="node">
      <dgm:choose name="Name4">
        <dgm:if name="Name5" axis="self" ptType="node" func="pos" op="equ" val="1">
          <dgm:layoutNode name="fir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if name="Name6" axis="self" ptType="node" func="revPos" op="equ" val="1">
          <dgm:layoutNode name="la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7">
          <dgm:layoutNode name="middleNode">
            <dgm:alg type="composite"/>
            <dgm:shape xmlns:r="http://schemas.openxmlformats.org/officeDocument/2006/relationships" r:blip="">
              <dgm:adjLst/>
            </dgm:shape>
            <dgm:presOf/>
            <dgm:constrLst>
              <dgm:constr type="h" refType="w"/>
              <dgm:constr type="w" for="ch" forName="padding" refType="w"/>
              <dgm:constr type="h" for="ch" forName="padding" refType="h"/>
              <dgm:constr type="w" for="ch" forName="shape" refType="w" fact="0.667"/>
              <dgm:constr type="h" for="ch" forName="shape" refType="h" fact="0.667"/>
              <dgm:constr type="ctrX" for="ch" forName="shape" refType="w" fact="0.5"/>
              <dgm:constr type="ctrY" for="ch" forName="shape" refType="h" fact="0.5"/>
            </dgm:constrLst>
            <dgm:ruleLst/>
            <dgm:layoutNode name="padding">
              <dgm:alg type="sp"/>
              <dgm:shape xmlns:r="http://schemas.openxmlformats.org/officeDocument/2006/relationships" type="ellipse" r:blip="" hideGeom="1">
                <dgm:adjLst/>
              </dgm:shape>
              <dgm:presOf/>
              <dgm:constrLst/>
              <dgm:ruleLst/>
            </dgm:layoutNode>
            <dgm:layoutNode name="shap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else>
      </dgm:choose>
      <dgm:forEach name="Name8" axis="followSib" ptType="sibTrans" cnt="1">
        <dgm:layoutNode name="sibTrans">
          <dgm:choose name="Name9">
            <dgm:if name="Name10" func="var" arg="dir" op="equ" val="norm">
              <dgm:choose name="Name11">
                <dgm:if name="Name12" axis="self" ptType="sibTrans" func="pos" op="equ" val="1">
                  <dgm:alg type="conn">
                    <dgm:param type="begPts" val="auto"/>
                    <dgm:param type="endPts" val="auto"/>
                    <dgm:param type="srcNode" val="firstNode"/>
                    <dgm:param type="dstNode" val="shape"/>
                  </dgm:alg>
                </dgm:if>
                <dgm:if name="Name13" axis="self" ptType="sibTrans" func="revPos" op="equ" val="1">
                  <dgm:alg type="conn">
                    <dgm:param type="begPts" val="auto"/>
                    <dgm:param type="endPts" val="auto"/>
                    <dgm:param type="srcNode" val="shape"/>
                    <dgm:param type="dstNode" val="lastNode"/>
                  </dgm:alg>
                </dgm:if>
                <dgm:else name="Name14">
                  <dgm:alg type="conn">
                    <dgm:param type="begPts" val="auto"/>
                    <dgm:param type="endPts" val="auto"/>
                    <dgm:param type="srcNode" val="shape"/>
                    <dgm:param type="dstNode" val="shape"/>
                  </dgm:alg>
                </dgm:else>
              </dgm:choose>
            </dgm:if>
            <dgm:else name="Name15">
              <dgm:choose name="Name16">
                <dgm:if name="Name17" axis="self" ptType="sibTrans" func="pos" op="equ" val="1">
                  <dgm:alg type="conn">
                    <dgm:param type="begPts" val="auto"/>
                    <dgm:param type="endPts" val="auto"/>
                    <dgm:param type="srcNode" val="firstNode"/>
                    <dgm:param type="dstNode" val="shape"/>
                  </dgm:alg>
                </dgm:if>
                <dgm:if name="Name18" axis="self" ptType="sibTrans" func="revPos" op="equ" val="1">
                  <dgm:alg type="conn">
                    <dgm:param type="begPts" val="auto"/>
                    <dgm:param type="endPts" val="auto"/>
                    <dgm:param type="srcNode" val="shape"/>
                    <dgm:param type="dstNode" val="lastNode"/>
                  </dgm:alg>
                </dgm:if>
                <dgm:else name="Name19">
                  <dgm:alg type="conn">
                    <dgm:param type="begPts" val="auto"/>
                    <dgm:param type="endPts" val="auto"/>
                    <dgm:param type="srcNode" val="shape"/>
                    <dgm:param type="dstNode" val="shape"/>
                  </dgm:alg>
                </dgm:else>
              </dgm:choose>
            </dgm:else>
          </dgm:choose>
          <dgm:shape xmlns:r="http://schemas.openxmlformats.org/officeDocument/2006/relationships" rot="90" type="triangle" r:blip="">
            <dgm:adjLst/>
          </dgm:shape>
          <dgm:presOf axis="self"/>
          <dgm:constrLst>
            <dgm:constr type="w" refType="h"/>
            <dgm:constr type="connDist"/>
            <dgm:constr type="begPad" refType="connDist" fact="0.25"/>
            <dgm:constr type="endPad" refType="connDist" fact="0.22"/>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7F008A-9D24-48E7-BD34-7175B6D8BC66}" type="datetimeFigureOut">
              <a:rPr lang="en-US" smtClean="0"/>
              <a:t>9/14/2020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7A688D-C864-4F87-A4AF-296F177A04CD}" type="slidenum">
              <a:rPr lang="en-US" smtClean="0"/>
              <a:t>‹#›</a:t>
            </a:fld>
            <a:endParaRPr lang="en-US"/>
          </a:p>
        </p:txBody>
      </p:sp>
    </p:spTree>
    <p:extLst>
      <p:ext uri="{BB962C8B-B14F-4D97-AF65-F5344CB8AC3E}">
        <p14:creationId xmlns:p14="http://schemas.microsoft.com/office/powerpoint/2010/main" val="19362734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7A688D-C864-4F87-A4AF-296F177A04CD}" type="slidenum">
              <a:rPr lang="en-US" smtClean="0"/>
              <a:t>3</a:t>
            </a:fld>
            <a:endParaRPr lang="en-US"/>
          </a:p>
        </p:txBody>
      </p:sp>
    </p:spTree>
    <p:extLst>
      <p:ext uri="{BB962C8B-B14F-4D97-AF65-F5344CB8AC3E}">
        <p14:creationId xmlns:p14="http://schemas.microsoft.com/office/powerpoint/2010/main" val="2196232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 trinity is defined properly not as three people hanging about in one essence, but as three relations. Everything exists in relation to someone or something else. Everything. Faith is a relationship with God. God is a relationship among the three persons of the Trinity. Existence is a relationship among all the creatures and objects and atoms of the material world. Material objects are a relationship among the atoms that comprise them.</a:t>
            </a:r>
            <a:endParaRPr lang="en-US" dirty="0"/>
          </a:p>
        </p:txBody>
      </p:sp>
      <p:sp>
        <p:nvSpPr>
          <p:cNvPr id="4" name="Slide Number Placeholder 3"/>
          <p:cNvSpPr>
            <a:spLocks noGrp="1"/>
          </p:cNvSpPr>
          <p:nvPr>
            <p:ph type="sldNum" sz="quarter" idx="10"/>
          </p:nvPr>
        </p:nvSpPr>
        <p:spPr/>
        <p:txBody>
          <a:bodyPr/>
          <a:lstStyle/>
          <a:p>
            <a:fld id="{6548FFB0-34A5-48C4-AB0E-3C10D57AB485}" type="slidenum">
              <a:rPr lang="en-US" smtClean="0"/>
              <a:t>4</a:t>
            </a:fld>
            <a:endParaRPr lang="en-US"/>
          </a:p>
        </p:txBody>
      </p:sp>
    </p:spTree>
    <p:extLst>
      <p:ext uri="{BB962C8B-B14F-4D97-AF65-F5344CB8AC3E}">
        <p14:creationId xmlns:p14="http://schemas.microsoft.com/office/powerpoint/2010/main" val="25683546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dirty="0" smtClean="0">
                <a:solidFill>
                  <a:schemeClr val="tx1"/>
                </a:solidFill>
                <a:effectLst/>
                <a:latin typeface="+mn-lt"/>
                <a:ea typeface="+mn-ea"/>
                <a:cs typeface="+mn-cs"/>
              </a:rPr>
              <a:t>Jesus is the fullness of God’s revelation.</a:t>
            </a:r>
          </a:p>
          <a:p>
            <a:pPr rtl="0" fontAlgn="base"/>
            <a:r>
              <a:rPr lang="en-US" sz="1200" b="0" i="0" u="none" strike="noStrike" kern="1200" dirty="0" smtClean="0">
                <a:solidFill>
                  <a:schemeClr val="tx1"/>
                </a:solidFill>
                <a:effectLst/>
                <a:latin typeface="+mn-lt"/>
                <a:ea typeface="+mn-ea"/>
                <a:cs typeface="+mn-cs"/>
              </a:rPr>
              <a:t>Jesus revealed God’s loving plan of salvation.</a:t>
            </a:r>
          </a:p>
          <a:p>
            <a:pPr rtl="0" fontAlgn="base"/>
            <a:endParaRPr lang="en-US" sz="1200" b="0" i="0" u="none" strike="noStrike" kern="1200" dirty="0" smtClean="0">
              <a:solidFill>
                <a:schemeClr val="tx1"/>
              </a:solidFill>
              <a:effectLst/>
              <a:latin typeface="+mn-lt"/>
              <a:ea typeface="+mn-ea"/>
              <a:cs typeface="+mn-cs"/>
            </a:endParaRPr>
          </a:p>
          <a:p>
            <a:pPr rtl="0" fontAlgn="base"/>
            <a:r>
              <a:rPr lang="en-US" sz="1200" b="0" i="0" u="none" strike="noStrike" kern="1200" dirty="0" smtClean="0">
                <a:solidFill>
                  <a:schemeClr val="tx1"/>
                </a:solidFill>
                <a:effectLst/>
                <a:latin typeface="+mn-lt"/>
                <a:ea typeface="+mn-ea"/>
                <a:cs typeface="+mn-cs"/>
              </a:rPr>
              <a:t>Jesus also chose Peter to be the first leader of His Church and gave him the “Keys to the Kingdom.”</a:t>
            </a:r>
          </a:p>
          <a:p>
            <a:pPr rtl="0" fontAlgn="base"/>
            <a:r>
              <a:rPr lang="en-US" sz="1200" b="0" i="0" u="none" strike="noStrike" kern="1200" dirty="0" smtClean="0">
                <a:solidFill>
                  <a:schemeClr val="tx1"/>
                </a:solidFill>
                <a:effectLst/>
                <a:latin typeface="+mn-lt"/>
                <a:ea typeface="+mn-ea"/>
                <a:cs typeface="+mn-cs"/>
              </a:rPr>
              <a:t>The keys are a symbol of authority.</a:t>
            </a:r>
          </a:p>
          <a:p>
            <a:pPr rtl="0" fontAlgn="base"/>
            <a:r>
              <a:rPr lang="en-US" sz="1200" b="0" i="0" u="none" strike="noStrike" kern="1200" dirty="0" smtClean="0">
                <a:solidFill>
                  <a:schemeClr val="tx1"/>
                </a:solidFill>
                <a:effectLst/>
                <a:latin typeface="+mn-lt"/>
                <a:ea typeface="+mn-ea"/>
                <a:cs typeface="+mn-cs"/>
              </a:rPr>
              <a:t>Peter was the first Pope of the Church.</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Arianism maintained that the Son of God was created by the Father and was therefore neither coeternal with the Father, nor consubstantial.</a:t>
            </a:r>
          </a:p>
          <a:p>
            <a:endParaRPr lang="en-US" sz="1200" b="0" i="0" kern="1200" dirty="0" smtClean="0">
              <a:solidFill>
                <a:schemeClr val="tx1"/>
              </a:solidFill>
              <a:effectLst/>
              <a:latin typeface="+mn-lt"/>
              <a:ea typeface="+mn-ea"/>
              <a:cs typeface="+mn-cs"/>
            </a:endParaRPr>
          </a:p>
          <a:p>
            <a:r>
              <a:rPr lang="en-US" dirty="0" err="1" smtClean="0"/>
              <a:t>Milvian</a:t>
            </a:r>
            <a:r>
              <a:rPr lang="en-US" dirty="0" smtClean="0"/>
              <a:t> bridge</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Catholic Password – Nicene Creed </a:t>
            </a:r>
          </a:p>
          <a:p>
            <a:endParaRPr lang="en-US" dirty="0"/>
          </a:p>
        </p:txBody>
      </p:sp>
      <p:sp>
        <p:nvSpPr>
          <p:cNvPr id="4" name="Slide Number Placeholder 3"/>
          <p:cNvSpPr>
            <a:spLocks noGrp="1"/>
          </p:cNvSpPr>
          <p:nvPr>
            <p:ph type="sldNum" sz="quarter" idx="10"/>
          </p:nvPr>
        </p:nvSpPr>
        <p:spPr/>
        <p:txBody>
          <a:bodyPr/>
          <a:lstStyle/>
          <a:p>
            <a:fld id="{6548FFB0-34A5-48C4-AB0E-3C10D57AB485}" type="slidenum">
              <a:rPr lang="en-US" smtClean="0"/>
              <a:t>5</a:t>
            </a:fld>
            <a:endParaRPr lang="en-US"/>
          </a:p>
        </p:txBody>
      </p:sp>
    </p:spTree>
    <p:extLst>
      <p:ext uri="{BB962C8B-B14F-4D97-AF65-F5344CB8AC3E}">
        <p14:creationId xmlns:p14="http://schemas.microsoft.com/office/powerpoint/2010/main" val="13221070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do we say it? </a:t>
            </a:r>
          </a:p>
          <a:p>
            <a:endParaRPr lang="en-US" dirty="0" smtClean="0"/>
          </a:p>
          <a:p>
            <a:r>
              <a:rPr lang="en-US" dirty="0" smtClean="0"/>
              <a:t>Why</a:t>
            </a:r>
            <a:r>
              <a:rPr lang="en-US" baseline="0" dirty="0" smtClean="0"/>
              <a:t> do we say it at every mass? </a:t>
            </a:r>
            <a:endParaRPr lang="en-US" dirty="0"/>
          </a:p>
        </p:txBody>
      </p:sp>
      <p:sp>
        <p:nvSpPr>
          <p:cNvPr id="4" name="Slide Number Placeholder 3"/>
          <p:cNvSpPr>
            <a:spLocks noGrp="1"/>
          </p:cNvSpPr>
          <p:nvPr>
            <p:ph type="sldNum" sz="quarter" idx="10"/>
          </p:nvPr>
        </p:nvSpPr>
        <p:spPr/>
        <p:txBody>
          <a:bodyPr/>
          <a:lstStyle/>
          <a:p>
            <a:fld id="{C67A688D-C864-4F87-A4AF-296F177A04CD}" type="slidenum">
              <a:rPr lang="en-US" smtClean="0"/>
              <a:t>6</a:t>
            </a:fld>
            <a:endParaRPr lang="en-US"/>
          </a:p>
        </p:txBody>
      </p:sp>
    </p:spTree>
    <p:extLst>
      <p:ext uri="{BB962C8B-B14F-4D97-AF65-F5344CB8AC3E}">
        <p14:creationId xmlns:p14="http://schemas.microsoft.com/office/powerpoint/2010/main" val="4956894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Founded</a:t>
            </a:r>
            <a:r>
              <a:rPr lang="en-US" baseline="0" dirty="0" smtClean="0"/>
              <a:t> in 1244</a:t>
            </a:r>
          </a:p>
          <a:p>
            <a:r>
              <a:rPr lang="en-US" sz="1200" b="0" i="0" kern="1200" dirty="0" smtClean="0">
                <a:solidFill>
                  <a:schemeClr val="tx1"/>
                </a:solidFill>
                <a:effectLst/>
                <a:latin typeface="+mn-lt"/>
                <a:ea typeface="+mn-ea"/>
                <a:cs typeface="+mn-cs"/>
              </a:rPr>
              <a:t>The opening words of Saint Augustine's </a:t>
            </a:r>
            <a:r>
              <a:rPr lang="en-US" sz="1200" b="0" i="1" kern="1200" dirty="0" smtClean="0">
                <a:solidFill>
                  <a:schemeClr val="tx1"/>
                </a:solidFill>
                <a:effectLst/>
                <a:latin typeface="+mn-lt"/>
                <a:ea typeface="+mn-ea"/>
                <a:cs typeface="+mn-cs"/>
              </a:rPr>
              <a:t>Rule </a:t>
            </a:r>
            <a:r>
              <a:rPr lang="en-US" sz="1200" b="0" i="0" kern="1200" dirty="0" smtClean="0">
                <a:solidFill>
                  <a:schemeClr val="tx1"/>
                </a:solidFill>
                <a:effectLst/>
                <a:latin typeface="+mn-lt"/>
                <a:ea typeface="+mn-ea"/>
                <a:cs typeface="+mn-cs"/>
              </a:rPr>
              <a:t>give us direction: we are to be of one mind and heart on the way to God. We are travelers on pilgrimage together, wherein Christ is our constant companion, as well as our way and our goal.</a:t>
            </a:r>
          </a:p>
          <a:p>
            <a:r>
              <a:rPr lang="it-IT" sz="1200" b="0" i="0" kern="1200" dirty="0" smtClean="0">
                <a:solidFill>
                  <a:schemeClr val="tx1"/>
                </a:solidFill>
                <a:effectLst/>
                <a:latin typeface="+mn-lt"/>
                <a:ea typeface="+mn-ea"/>
                <a:cs typeface="+mn-cs"/>
              </a:rPr>
              <a:t>Ordo sancti Augustini; abbreviated OSA</a:t>
            </a:r>
          </a:p>
          <a:p>
            <a:r>
              <a:rPr lang="it-IT" sz="1200" b="0" i="0" kern="1200" dirty="0" smtClean="0">
                <a:solidFill>
                  <a:schemeClr val="tx1"/>
                </a:solidFill>
                <a:effectLst/>
                <a:latin typeface="+mn-lt"/>
                <a:ea typeface="+mn-ea"/>
                <a:cs typeface="+mn-cs"/>
              </a:rPr>
              <a:t>Came to America</a:t>
            </a:r>
            <a:r>
              <a:rPr lang="it-IT" sz="1200" b="0" i="0" kern="1200" baseline="0" dirty="0" smtClean="0">
                <a:solidFill>
                  <a:schemeClr val="tx1"/>
                </a:solidFill>
                <a:effectLst/>
                <a:latin typeface="+mn-lt"/>
                <a:ea typeface="+mn-ea"/>
                <a:cs typeface="+mn-cs"/>
              </a:rPr>
              <a:t> in 1776 to Philadelphia – founded </a:t>
            </a:r>
            <a:r>
              <a:rPr lang="en-US" sz="1200" b="0" i="0" kern="1200" dirty="0" smtClean="0">
                <a:solidFill>
                  <a:schemeClr val="tx1"/>
                </a:solidFill>
                <a:effectLst/>
                <a:latin typeface="+mn-lt"/>
                <a:ea typeface="+mn-ea"/>
                <a:cs typeface="+mn-cs"/>
              </a:rPr>
              <a:t>Villanova</a:t>
            </a:r>
          </a:p>
          <a:p>
            <a:r>
              <a:rPr lang="en-US" sz="1200" b="0" i="0" kern="1200" dirty="0" smtClean="0">
                <a:solidFill>
                  <a:schemeClr val="tx1"/>
                </a:solidFill>
                <a:effectLst/>
                <a:latin typeface="+mn-lt"/>
                <a:ea typeface="+mn-ea"/>
                <a:cs typeface="+mn-cs"/>
              </a:rPr>
              <a:t>open-ended cross suggests the various roads traveled by Augustinians over the centuries to spread the word of God</a:t>
            </a:r>
            <a:endParaRPr lang="en-US" dirty="0"/>
          </a:p>
        </p:txBody>
      </p:sp>
      <p:sp>
        <p:nvSpPr>
          <p:cNvPr id="4" name="Slide Number Placeholder 3"/>
          <p:cNvSpPr>
            <a:spLocks noGrp="1"/>
          </p:cNvSpPr>
          <p:nvPr>
            <p:ph type="sldNum" sz="quarter" idx="10"/>
          </p:nvPr>
        </p:nvSpPr>
        <p:spPr/>
        <p:txBody>
          <a:bodyPr/>
          <a:lstStyle/>
          <a:p>
            <a:fld id="{C67A688D-C864-4F87-A4AF-296F177A04CD}" type="slidenum">
              <a:rPr lang="en-US" smtClean="0"/>
              <a:t>10</a:t>
            </a:fld>
            <a:endParaRPr lang="en-US"/>
          </a:p>
        </p:txBody>
      </p:sp>
    </p:spTree>
    <p:extLst>
      <p:ext uri="{BB962C8B-B14F-4D97-AF65-F5344CB8AC3E}">
        <p14:creationId xmlns:p14="http://schemas.microsoft.com/office/powerpoint/2010/main" val="39476756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9/14/2020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9/14/2020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9/14/2020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9/14/2020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9/14/2020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9/14/2020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9/14/2020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7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9/14/2020</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6"/>
            <a:ext cx="4830092" cy="1195354"/>
          </a:xfrm>
        </p:spPr>
        <p:txBody>
          <a:bodyPr/>
          <a:lstStyle/>
          <a:p>
            <a:r>
              <a:rPr lang="en-US" sz="7200" dirty="0" smtClean="0">
                <a:solidFill>
                  <a:srgbClr val="FF0000"/>
                </a:solidFill>
                <a:effectLst>
                  <a:outerShdw blurRad="38100" dist="38100" dir="2700000" algn="tl">
                    <a:srgbClr val="000000">
                      <a:alpha val="43137"/>
                    </a:srgbClr>
                  </a:outerShdw>
                </a:effectLst>
                <a:latin typeface="Bahnschrift" panose="020B0502040204020203" pitchFamily="34" charset="0"/>
              </a:rPr>
              <a:t>WELCOME</a:t>
            </a:r>
            <a:endParaRPr lang="en-US" dirty="0">
              <a:solidFill>
                <a:srgbClr val="FF0000"/>
              </a:solidFill>
              <a:effectLst>
                <a:outerShdw blurRad="38100" dist="38100" dir="2700000" algn="tl">
                  <a:srgbClr val="000000">
                    <a:alpha val="43137"/>
                  </a:srgbClr>
                </a:outerShdw>
              </a:effectLst>
              <a:latin typeface="Bahnschrift" panose="020B0502040204020203" pitchFamily="34" charset="0"/>
            </a:endParaRPr>
          </a:p>
        </p:txBody>
      </p:sp>
      <p:sp>
        <p:nvSpPr>
          <p:cNvPr id="3" name="Subtitle 2"/>
          <p:cNvSpPr>
            <a:spLocks noGrp="1"/>
          </p:cNvSpPr>
          <p:nvPr>
            <p:ph type="subTitle" idx="1"/>
          </p:nvPr>
        </p:nvSpPr>
        <p:spPr>
          <a:xfrm>
            <a:off x="1813260" y="2762519"/>
            <a:ext cx="4527439" cy="1297545"/>
          </a:xfrm>
        </p:spPr>
        <p:txBody>
          <a:bodyPr/>
          <a:lstStyle/>
          <a:p>
            <a:r>
              <a:rPr lang="en-US" dirty="0" smtClean="0">
                <a:latin typeface="Bahnschrift" panose="020B0502040204020203" pitchFamily="34" charset="0"/>
              </a:rPr>
              <a:t>Keith &amp; Yvonne Fredlake</a:t>
            </a:r>
          </a:p>
          <a:p>
            <a:r>
              <a:rPr lang="en-US" sz="2000" dirty="0" smtClean="0"/>
              <a:t>fredlake@disciples.com</a:t>
            </a:r>
            <a:endParaRPr lang="en-US" sz="2000" dirty="0"/>
          </a:p>
        </p:txBody>
      </p:sp>
      <p:sp>
        <p:nvSpPr>
          <p:cNvPr id="4" name="Rectangle 3"/>
          <p:cNvSpPr/>
          <p:nvPr/>
        </p:nvSpPr>
        <p:spPr>
          <a:xfrm>
            <a:off x="6197400" y="2349462"/>
            <a:ext cx="5402687" cy="2123658"/>
          </a:xfrm>
          <a:prstGeom prst="rect">
            <a:avLst/>
          </a:prstGeom>
        </p:spPr>
        <p:txBody>
          <a:bodyPr wrap="square">
            <a:spAutoFit/>
          </a:bodyPr>
          <a:lstStyle/>
          <a:p>
            <a:pPr algn="ctr"/>
            <a:r>
              <a:rPr lang="en-US" sz="3200" b="1" dirty="0">
                <a:solidFill>
                  <a:schemeClr val="accent4">
                    <a:lumMod val="75000"/>
                  </a:schemeClr>
                </a:solidFill>
                <a:effectLst>
                  <a:outerShdw blurRad="38100" dist="38100" dir="2700000" algn="tl">
                    <a:srgbClr val="000000">
                      <a:alpha val="43137"/>
                    </a:srgbClr>
                  </a:outerShdw>
                </a:effectLst>
                <a:latin typeface="Arial" panose="020B0604020202020204" pitchFamily="34" charset="0"/>
              </a:rPr>
              <a:t>Divine Revelation: </a:t>
            </a:r>
            <a:endParaRPr lang="en-US" sz="3200" b="1" dirty="0" smtClean="0">
              <a:solidFill>
                <a:schemeClr val="accent4">
                  <a:lumMod val="75000"/>
                </a:schemeClr>
              </a:solidFill>
              <a:effectLst>
                <a:outerShdw blurRad="38100" dist="38100" dir="2700000" algn="tl">
                  <a:srgbClr val="000000">
                    <a:alpha val="43137"/>
                  </a:srgbClr>
                </a:outerShdw>
              </a:effectLst>
              <a:latin typeface="Arial" panose="020B0604020202020204" pitchFamily="34" charset="0"/>
            </a:endParaRPr>
          </a:p>
          <a:p>
            <a:pPr algn="ctr"/>
            <a:r>
              <a:rPr lang="en-US" sz="3200" b="1" dirty="0" smtClean="0">
                <a:solidFill>
                  <a:schemeClr val="accent4">
                    <a:lumMod val="75000"/>
                  </a:schemeClr>
                </a:solidFill>
                <a:effectLst>
                  <a:outerShdw blurRad="38100" dist="38100" dir="2700000" algn="tl">
                    <a:srgbClr val="000000">
                      <a:alpha val="43137"/>
                    </a:srgbClr>
                  </a:outerShdw>
                </a:effectLst>
                <a:latin typeface="Arial" panose="020B0604020202020204" pitchFamily="34" charset="0"/>
              </a:rPr>
              <a:t>God </a:t>
            </a:r>
            <a:r>
              <a:rPr lang="en-US" sz="3200" b="1" dirty="0">
                <a:solidFill>
                  <a:schemeClr val="accent4">
                    <a:lumMod val="75000"/>
                  </a:schemeClr>
                </a:solidFill>
                <a:effectLst>
                  <a:outerShdw blurRad="38100" dist="38100" dir="2700000" algn="tl">
                    <a:srgbClr val="000000">
                      <a:alpha val="43137"/>
                    </a:srgbClr>
                  </a:outerShdw>
                </a:effectLst>
                <a:latin typeface="Arial" panose="020B0604020202020204" pitchFamily="34" charset="0"/>
              </a:rPr>
              <a:t>Is Seeking Us and Is the Compass for Our Lives</a:t>
            </a:r>
            <a:endParaRPr lang="en-US" sz="3200" b="1" dirty="0">
              <a:solidFill>
                <a:schemeClr val="accent4">
                  <a:lumMod val="75000"/>
                </a:schemeClr>
              </a:solidFill>
              <a:effectLst>
                <a:outerShdw blurRad="38100" dist="38100" dir="2700000" algn="tl">
                  <a:srgbClr val="000000">
                    <a:alpha val="43137"/>
                  </a:srgbClr>
                </a:outerShdw>
              </a:effectLst>
            </a:endParaRPr>
          </a:p>
          <a:p>
            <a:r>
              <a:rPr lang="en-US" dirty="0"/>
              <a:t/>
            </a:r>
            <a:br>
              <a:rPr lang="en-US" dirty="0"/>
            </a:br>
            <a:endParaRPr lang="en-US" dirty="0"/>
          </a:p>
        </p:txBody>
      </p:sp>
      <p:pic>
        <p:nvPicPr>
          <p:cNvPr id="5" name="Picture 4"/>
          <p:cNvPicPr/>
          <p:nvPr/>
        </p:nvPicPr>
        <p:blipFill rotWithShape="1">
          <a:blip r:embed="rId2">
            <a:extLst>
              <a:ext uri="{BEBA8EAE-BF5A-486C-A8C5-ECC9F3942E4B}">
                <a14:imgProps xmlns:a14="http://schemas.microsoft.com/office/drawing/2010/main">
                  <a14:imgLayer r:embed="rId3">
                    <a14:imgEffect>
                      <a14:saturation sat="300000"/>
                    </a14:imgEffect>
                  </a14:imgLayer>
                </a14:imgProps>
              </a:ext>
            </a:extLst>
          </a:blip>
          <a:srcRect l="34584" t="35169" r="30537" b="43056"/>
          <a:stretch/>
        </p:blipFill>
        <p:spPr>
          <a:xfrm>
            <a:off x="2685246" y="3779949"/>
            <a:ext cx="2640168" cy="2195848"/>
          </a:xfrm>
          <a:prstGeom prst="rect">
            <a:avLst/>
          </a:prstGeom>
        </p:spPr>
      </p:pic>
    </p:spTree>
    <p:extLst>
      <p:ext uri="{BB962C8B-B14F-4D97-AF65-F5344CB8AC3E}">
        <p14:creationId xmlns:p14="http://schemas.microsoft.com/office/powerpoint/2010/main" val="23909514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latin typeface="Bahnschrift" panose="020B0502040204020203" pitchFamily="34" charset="0"/>
              </a:rPr>
              <a:t>Opening Prayer</a:t>
            </a:r>
            <a:endParaRPr lang="en-US" dirty="0">
              <a:solidFill>
                <a:srgbClr val="FF0000"/>
              </a:solidFill>
              <a:latin typeface="Bahnschrift" panose="020B0502040204020203" pitchFamily="34" charset="0"/>
            </a:endParaRPr>
          </a:p>
        </p:txBody>
      </p:sp>
      <p:sp>
        <p:nvSpPr>
          <p:cNvPr id="3" name="Rectangle 2"/>
          <p:cNvSpPr/>
          <p:nvPr/>
        </p:nvSpPr>
        <p:spPr>
          <a:xfrm>
            <a:off x="377108" y="1590684"/>
            <a:ext cx="11100113" cy="5016758"/>
          </a:xfrm>
          <a:prstGeom prst="rect">
            <a:avLst/>
          </a:prstGeom>
        </p:spPr>
        <p:txBody>
          <a:bodyPr wrap="square">
            <a:spAutoFit/>
          </a:bodyPr>
          <a:lstStyle/>
          <a:p>
            <a:r>
              <a:rPr lang="en-US" sz="3200" dirty="0"/>
              <a:t>Father in Heaven, give us the power of your grace that we might always walk in the way you have revealed through your Son, Jesus Christ. </a:t>
            </a:r>
            <a:endParaRPr lang="en-US" sz="3200" dirty="0" smtClean="0"/>
          </a:p>
          <a:p>
            <a:r>
              <a:rPr lang="en-US" sz="3200" dirty="0" smtClean="0"/>
              <a:t>Free </a:t>
            </a:r>
            <a:r>
              <a:rPr lang="en-US" sz="3200" dirty="0"/>
              <a:t>us from the darkness of our own desires and bring us into the light of your truth. </a:t>
            </a:r>
            <a:endParaRPr lang="en-US" sz="3200" dirty="0" smtClean="0"/>
          </a:p>
          <a:p>
            <a:r>
              <a:rPr lang="en-US" sz="3200" dirty="0" smtClean="0"/>
              <a:t>Form </a:t>
            </a:r>
            <a:r>
              <a:rPr lang="en-US" sz="3200" dirty="0"/>
              <a:t>our lives according to your will, mold our hearts by your love. </a:t>
            </a:r>
            <a:endParaRPr lang="en-US" sz="3200" dirty="0" smtClean="0"/>
          </a:p>
          <a:p>
            <a:r>
              <a:rPr lang="en-US" sz="3200" dirty="0" smtClean="0"/>
              <a:t>And </a:t>
            </a:r>
            <a:r>
              <a:rPr lang="en-US" sz="3200" dirty="0"/>
              <a:t>grant that we might always be open and receptive to the guidance of your Church. </a:t>
            </a:r>
            <a:endParaRPr lang="en-US" sz="3200" dirty="0" smtClean="0"/>
          </a:p>
          <a:p>
            <a:r>
              <a:rPr lang="en-US" sz="3200" dirty="0" smtClean="0"/>
              <a:t>We </a:t>
            </a:r>
            <a:r>
              <a:rPr lang="en-US" sz="3200" dirty="0"/>
              <a:t>ask this in the name of the One who has promised to be with us always, now and forever. Amen.</a:t>
            </a:r>
            <a:endParaRPr lang="en-US" sz="4400" dirty="0">
              <a:latin typeface="Bahnschrift" panose="020B0502040204020203" pitchFamily="34" charset="0"/>
            </a:endParaRPr>
          </a:p>
        </p:txBody>
      </p:sp>
    </p:spTree>
    <p:extLst>
      <p:ext uri="{BB962C8B-B14F-4D97-AF65-F5344CB8AC3E}">
        <p14:creationId xmlns:p14="http://schemas.microsoft.com/office/powerpoint/2010/main" val="35508791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3112558" y="4089042"/>
            <a:ext cx="4936066" cy="1347711"/>
          </a:xfrm>
        </p:spPr>
        <p:txBody>
          <a:bodyPr>
            <a:normAutofit/>
          </a:bodyPr>
          <a:lstStyle/>
          <a:p>
            <a:r>
              <a:rPr lang="en-US" dirty="0" smtClean="0"/>
              <a:t>History:</a:t>
            </a:r>
            <a:br>
              <a:rPr lang="en-US" dirty="0" smtClean="0"/>
            </a:br>
            <a:r>
              <a:rPr lang="en-US" dirty="0" smtClean="0"/>
              <a:t>It happened when?</a:t>
            </a:r>
            <a:endParaRPr lang="en-US" dirty="0"/>
          </a:p>
        </p:txBody>
      </p:sp>
      <p:sp>
        <p:nvSpPr>
          <p:cNvPr id="8" name="Rectangle 7"/>
          <p:cNvSpPr/>
          <p:nvPr/>
        </p:nvSpPr>
        <p:spPr>
          <a:xfrm>
            <a:off x="904741" y="2315694"/>
            <a:ext cx="4278735" cy="523220"/>
          </a:xfrm>
          <a:prstGeom prst="rect">
            <a:avLst/>
          </a:prstGeom>
        </p:spPr>
        <p:txBody>
          <a:bodyPr wrap="square">
            <a:spAutoFit/>
          </a:bodyPr>
          <a:lstStyle/>
          <a:p>
            <a:r>
              <a:rPr lang="en-US" sz="2800" b="1" i="1" spc="-50" dirty="0" smtClean="0">
                <a:solidFill>
                  <a:schemeClr val="accent3"/>
                </a:solidFill>
                <a:latin typeface="Bahnschrift" panose="020B0502040204020203" pitchFamily="34" charset="0"/>
                <a:ea typeface="Times New Roman" panose="02020603050405020304" pitchFamily="18" charset="0"/>
              </a:rPr>
              <a:t>Sanctus, </a:t>
            </a:r>
            <a:r>
              <a:rPr lang="en-US" sz="2800" b="1" i="1" spc="-50" dirty="0" err="1" smtClean="0">
                <a:solidFill>
                  <a:schemeClr val="accent3"/>
                </a:solidFill>
                <a:latin typeface="Bahnschrift" panose="020B0502040204020203" pitchFamily="34" charset="0"/>
                <a:ea typeface="Times New Roman" panose="02020603050405020304" pitchFamily="18" charset="0"/>
              </a:rPr>
              <a:t>sanctus</a:t>
            </a:r>
            <a:r>
              <a:rPr lang="en-US" sz="2800" b="1" i="1" spc="-50" dirty="0" smtClean="0">
                <a:solidFill>
                  <a:schemeClr val="accent3"/>
                </a:solidFill>
                <a:latin typeface="Bahnschrift" panose="020B0502040204020203" pitchFamily="34" charset="0"/>
                <a:ea typeface="Times New Roman" panose="02020603050405020304" pitchFamily="18" charset="0"/>
              </a:rPr>
              <a:t>, </a:t>
            </a:r>
            <a:r>
              <a:rPr lang="en-US" sz="2800" b="1" i="1" spc="-50" dirty="0" err="1" smtClean="0">
                <a:solidFill>
                  <a:schemeClr val="accent3"/>
                </a:solidFill>
                <a:latin typeface="Bahnschrift" panose="020B0502040204020203" pitchFamily="34" charset="0"/>
                <a:ea typeface="Times New Roman" panose="02020603050405020304" pitchFamily="18" charset="0"/>
              </a:rPr>
              <a:t>sanctus</a:t>
            </a:r>
            <a:endParaRPr lang="en-US" sz="2800" dirty="0">
              <a:solidFill>
                <a:schemeClr val="accent3"/>
              </a:solidFill>
              <a:latin typeface="Bahnschrift" panose="020B0502040204020203" pitchFamily="34" charset="0"/>
            </a:endParaRPr>
          </a:p>
        </p:txBody>
      </p:sp>
      <p:sp>
        <p:nvSpPr>
          <p:cNvPr id="9" name="Rectangle 8"/>
          <p:cNvSpPr/>
          <p:nvPr/>
        </p:nvSpPr>
        <p:spPr>
          <a:xfrm>
            <a:off x="904741" y="2838914"/>
            <a:ext cx="3546164" cy="707886"/>
          </a:xfrm>
          <a:prstGeom prst="rect">
            <a:avLst/>
          </a:prstGeom>
        </p:spPr>
        <p:txBody>
          <a:bodyPr wrap="none">
            <a:spAutoFit/>
          </a:bodyPr>
          <a:lstStyle/>
          <a:p>
            <a:r>
              <a:rPr lang="en-US" sz="4000" dirty="0" smtClean="0">
                <a:solidFill>
                  <a:schemeClr val="accent4"/>
                </a:solidFill>
                <a:latin typeface="Bahnschrift" panose="020B0502040204020203" pitchFamily="34" charset="0"/>
                <a:ea typeface="Times New Roman" panose="02020603050405020304" pitchFamily="18" charset="0"/>
              </a:rPr>
              <a:t>Holy, holy, holy</a:t>
            </a:r>
            <a:endParaRPr lang="en-US" sz="4000" dirty="0">
              <a:solidFill>
                <a:schemeClr val="accent4"/>
              </a:solidFill>
              <a:latin typeface="Bahnschrift" panose="020B0502040204020203" pitchFamily="34" charset="0"/>
              <a:ea typeface="Calibri" panose="020F0502020204030204" pitchFamily="34" charset="0"/>
            </a:endParaRPr>
          </a:p>
        </p:txBody>
      </p:sp>
      <p:sp>
        <p:nvSpPr>
          <p:cNvPr id="10" name="Title 1"/>
          <p:cNvSpPr txBox="1">
            <a:spLocks/>
          </p:cNvSpPr>
          <p:nvPr/>
        </p:nvSpPr>
        <p:spPr>
          <a:xfrm>
            <a:off x="1095778" y="816021"/>
            <a:ext cx="3703319" cy="1499673"/>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a:lstStyle>
          <a:p>
            <a:r>
              <a:rPr lang="en-US" dirty="0" smtClean="0"/>
              <a:t>LATIN WORD OF THE DAY</a:t>
            </a:r>
            <a:endParaRPr lang="en-US" dirty="0"/>
          </a:p>
        </p:txBody>
      </p:sp>
      <p:sp>
        <p:nvSpPr>
          <p:cNvPr id="11" name="Rectangle 10"/>
          <p:cNvSpPr/>
          <p:nvPr/>
        </p:nvSpPr>
        <p:spPr>
          <a:xfrm>
            <a:off x="3112558" y="5210137"/>
            <a:ext cx="4936066" cy="923330"/>
          </a:xfrm>
          <a:prstGeom prst="rect">
            <a:avLst/>
          </a:prstGeom>
          <a:solidFill>
            <a:schemeClr val="accent6">
              <a:lumMod val="40000"/>
              <a:lumOff val="60000"/>
            </a:schemeClr>
          </a:solidFill>
        </p:spPr>
        <p:txBody>
          <a:bodyPr wrap="square">
            <a:spAutoFit/>
          </a:bodyPr>
          <a:lstStyle/>
          <a:p>
            <a:r>
              <a:rPr lang="en-US" dirty="0"/>
              <a:t>After years of brutalization, Goths rebelled against Rome and defeated Arian Emperor Valens at the Battle of Adrianople. </a:t>
            </a:r>
          </a:p>
        </p:txBody>
      </p:sp>
      <p:sp>
        <p:nvSpPr>
          <p:cNvPr id="12" name="Rectangle 11"/>
          <p:cNvSpPr/>
          <p:nvPr/>
        </p:nvSpPr>
        <p:spPr>
          <a:xfrm>
            <a:off x="4858278" y="6133467"/>
            <a:ext cx="1444626" cy="584775"/>
          </a:xfrm>
          <a:prstGeom prst="rect">
            <a:avLst/>
          </a:prstGeom>
        </p:spPr>
        <p:txBody>
          <a:bodyPr wrap="none">
            <a:spAutoFit/>
          </a:bodyPr>
          <a:lstStyle/>
          <a:p>
            <a:r>
              <a:rPr lang="en-US" sz="3200" b="1" kern="1400" dirty="0" smtClean="0">
                <a:solidFill>
                  <a:srgbClr val="000000"/>
                </a:solidFill>
                <a:latin typeface="Bahnschrift" panose="020B0502040204020203" pitchFamily="34" charset="0"/>
              </a:rPr>
              <a:t>378 </a:t>
            </a:r>
            <a:r>
              <a:rPr lang="en-US" sz="3200" b="1" kern="1400" dirty="0">
                <a:solidFill>
                  <a:srgbClr val="000000"/>
                </a:solidFill>
                <a:latin typeface="Bahnschrift" panose="020B0502040204020203" pitchFamily="34" charset="0"/>
              </a:rPr>
              <a:t>AD</a:t>
            </a:r>
            <a:endParaRPr lang="en-US" kern="1400" dirty="0">
              <a:ln>
                <a:noFill/>
              </a:ln>
              <a:solidFill>
                <a:srgbClr val="000000"/>
              </a:solidFill>
              <a:effectLst/>
              <a:latin typeface="Times New Roman" panose="02020603050405020304" pitchFamily="18" charset="0"/>
            </a:endParaRPr>
          </a:p>
        </p:txBody>
      </p:sp>
      <p:graphicFrame>
        <p:nvGraphicFramePr>
          <p:cNvPr id="13" name="Table 12"/>
          <p:cNvGraphicFramePr>
            <a:graphicFrameLocks noGrp="1"/>
          </p:cNvGraphicFramePr>
          <p:nvPr>
            <p:extLst/>
          </p:nvPr>
        </p:nvGraphicFramePr>
        <p:xfrm>
          <a:off x="6461976" y="1565858"/>
          <a:ext cx="4557532" cy="1727393"/>
        </p:xfrm>
        <a:graphic>
          <a:graphicData uri="http://schemas.openxmlformats.org/drawingml/2006/table">
            <a:tbl>
              <a:tblPr/>
              <a:tblGrid>
                <a:gridCol w="1151895">
                  <a:extLst>
                    <a:ext uri="{9D8B030D-6E8A-4147-A177-3AD203B41FA5}">
                      <a16:colId xmlns:a16="http://schemas.microsoft.com/office/drawing/2014/main" val="3794497008"/>
                    </a:ext>
                  </a:extLst>
                </a:gridCol>
                <a:gridCol w="1868861">
                  <a:extLst>
                    <a:ext uri="{9D8B030D-6E8A-4147-A177-3AD203B41FA5}">
                      <a16:colId xmlns:a16="http://schemas.microsoft.com/office/drawing/2014/main" val="3244887129"/>
                    </a:ext>
                  </a:extLst>
                </a:gridCol>
                <a:gridCol w="1536776">
                  <a:extLst>
                    <a:ext uri="{9D8B030D-6E8A-4147-A177-3AD203B41FA5}">
                      <a16:colId xmlns:a16="http://schemas.microsoft.com/office/drawing/2014/main" val="3280517004"/>
                    </a:ext>
                  </a:extLst>
                </a:gridCol>
              </a:tblGrid>
              <a:tr h="678881">
                <a:tc>
                  <a:txBody>
                    <a:bodyPr/>
                    <a:lstStyle/>
                    <a:p>
                      <a:pPr marR="0" indent="0" algn="l" rtl="0">
                        <a:spcBef>
                          <a:spcPts val="0"/>
                        </a:spcBef>
                        <a:spcAft>
                          <a:spcPts val="0"/>
                        </a:spcAft>
                      </a:pPr>
                      <a:r>
                        <a:rPr lang="en-US" sz="3200" b="1" kern="1400">
                          <a:ln>
                            <a:noFill/>
                          </a:ln>
                          <a:solidFill>
                            <a:srgbClr val="FFFFFF"/>
                          </a:solidFill>
                          <a:effectLst/>
                          <a:latin typeface="Bahnschrift Condensed" panose="020B0502040204020203" pitchFamily="34" charset="0"/>
                        </a:rPr>
                        <a:t>Level</a:t>
                      </a:r>
                      <a:endParaRPr lang="en-US" sz="1600" kern="1400">
                        <a:ln>
                          <a:noFill/>
                        </a:ln>
                        <a:solidFill>
                          <a:srgbClr val="000000"/>
                        </a:solidFill>
                        <a:effectLst/>
                        <a:latin typeface="Times New Roman" panose="02020603050405020304" pitchFamily="18" charset="0"/>
                      </a:endParaRPr>
                    </a:p>
                  </a:txBody>
                  <a:tcPr marL="36576" marR="36576" marT="36576" marB="36576">
                    <a:lnL w="12700" cap="flat" cmpd="sng" algn="ctr">
                      <a:solidFill>
                        <a:srgbClr val="FF0000"/>
                      </a:solidFill>
                      <a:prstDash val="solid"/>
                      <a:round/>
                      <a:headEnd type="none" w="med" len="med"/>
                      <a:tailEnd type="none" w="med" len="med"/>
                    </a:lnL>
                    <a:lnR>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FF0000"/>
                    </a:solidFill>
                  </a:tcPr>
                </a:tc>
                <a:tc>
                  <a:txBody>
                    <a:bodyPr/>
                    <a:lstStyle/>
                    <a:p>
                      <a:pPr marR="0" indent="0" algn="l" rtl="0">
                        <a:spcBef>
                          <a:spcPts val="0"/>
                        </a:spcBef>
                        <a:spcAft>
                          <a:spcPts val="0"/>
                        </a:spcAft>
                      </a:pPr>
                      <a:r>
                        <a:rPr lang="en-US" sz="3200" b="1" kern="1400" dirty="0">
                          <a:ln>
                            <a:noFill/>
                          </a:ln>
                          <a:solidFill>
                            <a:srgbClr val="FFFFFF"/>
                          </a:solidFill>
                          <a:effectLst/>
                          <a:latin typeface="Bahnschrift Condensed" panose="020B0502040204020203" pitchFamily="34" charset="0"/>
                        </a:rPr>
                        <a:t>Prayer 1</a:t>
                      </a:r>
                      <a:endParaRPr lang="en-US" sz="1600" kern="1400" dirty="0">
                        <a:ln>
                          <a:noFill/>
                        </a:ln>
                        <a:solidFill>
                          <a:srgbClr val="000000"/>
                        </a:solidFill>
                        <a:effectLst/>
                        <a:latin typeface="Times New Roman" panose="02020603050405020304" pitchFamily="18" charset="0"/>
                      </a:endParaRPr>
                    </a:p>
                  </a:txBody>
                  <a:tcPr marL="36576" marR="36576" marT="36576" marB="36576">
                    <a:lnL>
                      <a:noFill/>
                    </a:lnL>
                    <a:lnR>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FF0000"/>
                    </a:solidFill>
                  </a:tcPr>
                </a:tc>
                <a:tc>
                  <a:txBody>
                    <a:bodyPr/>
                    <a:lstStyle/>
                    <a:p>
                      <a:pPr marR="0" indent="0" algn="l" rtl="0">
                        <a:spcBef>
                          <a:spcPts val="0"/>
                        </a:spcBef>
                        <a:spcAft>
                          <a:spcPts val="0"/>
                        </a:spcAft>
                      </a:pPr>
                      <a:r>
                        <a:rPr lang="en-US" sz="3200" b="1" kern="1400">
                          <a:ln>
                            <a:noFill/>
                          </a:ln>
                          <a:solidFill>
                            <a:srgbClr val="FFFFFF"/>
                          </a:solidFill>
                          <a:effectLst/>
                          <a:latin typeface="Bahnschrift Condensed" panose="020B0502040204020203" pitchFamily="34" charset="0"/>
                        </a:rPr>
                        <a:t>Prayer 2</a:t>
                      </a:r>
                      <a:endParaRPr lang="en-US" sz="1600" kern="1400">
                        <a:ln>
                          <a:noFill/>
                        </a:ln>
                        <a:solidFill>
                          <a:srgbClr val="000000"/>
                        </a:solidFill>
                        <a:effectLst/>
                        <a:latin typeface="Times New Roman" panose="02020603050405020304" pitchFamily="18" charset="0"/>
                      </a:endParaRPr>
                    </a:p>
                  </a:txBody>
                  <a:tcPr marL="36576" marR="36576" marT="36576" marB="36576">
                    <a:lnL>
                      <a:noFill/>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FF0000"/>
                    </a:solidFill>
                  </a:tcPr>
                </a:tc>
                <a:extLst>
                  <a:ext uri="{0D108BD9-81ED-4DB2-BD59-A6C34878D82A}">
                    <a16:rowId xmlns:a16="http://schemas.microsoft.com/office/drawing/2014/main" val="2963757718"/>
                  </a:ext>
                </a:extLst>
              </a:tr>
              <a:tr h="678881">
                <a:tc>
                  <a:txBody>
                    <a:bodyPr/>
                    <a:lstStyle/>
                    <a:p>
                      <a:pPr marR="0" indent="0" algn="l" rtl="0">
                        <a:spcBef>
                          <a:spcPts val="0"/>
                        </a:spcBef>
                        <a:spcAft>
                          <a:spcPts val="0"/>
                        </a:spcAft>
                      </a:pPr>
                      <a:r>
                        <a:rPr lang="en-US" sz="3200" kern="1400">
                          <a:ln>
                            <a:noFill/>
                          </a:ln>
                          <a:solidFill>
                            <a:srgbClr val="000000"/>
                          </a:solidFill>
                          <a:effectLst/>
                          <a:latin typeface="Bahnschrift Condensed" panose="020B0502040204020203" pitchFamily="34" charset="0"/>
                        </a:rPr>
                        <a:t>Angel</a:t>
                      </a:r>
                      <a:endParaRPr lang="en-US" sz="1600" kern="1400">
                        <a:ln>
                          <a:noFill/>
                        </a:ln>
                        <a:solidFill>
                          <a:srgbClr val="000000"/>
                        </a:solidFill>
                        <a:effectLst/>
                        <a:latin typeface="Times New Roman" panose="02020603050405020304" pitchFamily="18" charset="0"/>
                      </a:endParaRPr>
                    </a:p>
                  </a:txBody>
                  <a:tcPr marL="36576" marR="36576" marT="36576" marB="36576">
                    <a:lnL w="12700" cap="flat" cmpd="sng" algn="ctr">
                      <a:solidFill>
                        <a:srgbClr val="FF0000"/>
                      </a:solidFill>
                      <a:prstDash val="solid"/>
                      <a:round/>
                      <a:headEnd type="none" w="med" len="med"/>
                      <a:tailEnd type="none" w="med" len="med"/>
                    </a:lnL>
                    <a:lnR>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FFCCCC"/>
                    </a:solidFill>
                  </a:tcPr>
                </a:tc>
                <a:tc>
                  <a:txBody>
                    <a:bodyPr/>
                    <a:lstStyle/>
                    <a:p>
                      <a:pPr marR="0" indent="0" algn="l" rtl="0">
                        <a:spcBef>
                          <a:spcPts val="0"/>
                        </a:spcBef>
                        <a:spcAft>
                          <a:spcPts val="0"/>
                        </a:spcAft>
                      </a:pPr>
                      <a:r>
                        <a:rPr lang="en-US" sz="3200" kern="1400" dirty="0">
                          <a:ln>
                            <a:noFill/>
                          </a:ln>
                          <a:solidFill>
                            <a:srgbClr val="000000"/>
                          </a:solidFill>
                          <a:effectLst/>
                          <a:latin typeface="Bahnschrift Condensed" panose="020B0502040204020203" pitchFamily="34" charset="0"/>
                        </a:rPr>
                        <a:t>Sign of the Cross</a:t>
                      </a:r>
                      <a:endParaRPr lang="en-US" sz="1600" kern="1400" dirty="0">
                        <a:ln>
                          <a:noFill/>
                        </a:ln>
                        <a:solidFill>
                          <a:srgbClr val="000000"/>
                        </a:solidFill>
                        <a:effectLst/>
                        <a:latin typeface="Times New Roman" panose="02020603050405020304" pitchFamily="18" charset="0"/>
                      </a:endParaRPr>
                    </a:p>
                  </a:txBody>
                  <a:tcPr marL="36576" marR="36576" marT="36576" marB="36576">
                    <a:lnL>
                      <a:noFill/>
                    </a:lnL>
                    <a:lnR>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FFCCCC"/>
                    </a:solidFill>
                  </a:tcPr>
                </a:tc>
                <a:tc>
                  <a:txBody>
                    <a:bodyPr/>
                    <a:lstStyle/>
                    <a:p>
                      <a:pPr marR="0" indent="0" algn="l" rtl="0">
                        <a:spcBef>
                          <a:spcPts val="0"/>
                        </a:spcBef>
                        <a:spcAft>
                          <a:spcPts val="0"/>
                        </a:spcAft>
                      </a:pPr>
                      <a:r>
                        <a:rPr lang="en-US" sz="3200" kern="1400" dirty="0">
                          <a:ln>
                            <a:noFill/>
                          </a:ln>
                          <a:solidFill>
                            <a:srgbClr val="000000"/>
                          </a:solidFill>
                          <a:effectLst/>
                          <a:latin typeface="Bahnschrift Condensed" panose="020B0502040204020203" pitchFamily="34" charset="0"/>
                        </a:rPr>
                        <a:t>Guardian Angel </a:t>
                      </a:r>
                      <a:endParaRPr lang="en-US" sz="1600" kern="1400" dirty="0">
                        <a:ln>
                          <a:noFill/>
                        </a:ln>
                        <a:solidFill>
                          <a:srgbClr val="000000"/>
                        </a:solidFill>
                        <a:effectLst/>
                        <a:latin typeface="Times New Roman" panose="02020603050405020304" pitchFamily="18" charset="0"/>
                      </a:endParaRPr>
                    </a:p>
                  </a:txBody>
                  <a:tcPr marL="36576" marR="36576" marT="36576" marB="36576">
                    <a:lnL>
                      <a:noFill/>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FFCCCC"/>
                    </a:solidFill>
                  </a:tcPr>
                </a:tc>
                <a:extLst>
                  <a:ext uri="{0D108BD9-81ED-4DB2-BD59-A6C34878D82A}">
                    <a16:rowId xmlns:a16="http://schemas.microsoft.com/office/drawing/2014/main" val="1177441338"/>
                  </a:ext>
                </a:extLst>
              </a:tr>
            </a:tbl>
          </a:graphicData>
        </a:graphic>
      </p:graphicFrame>
      <p:sp>
        <p:nvSpPr>
          <p:cNvPr id="14" name="Title 1"/>
          <p:cNvSpPr txBox="1">
            <a:spLocks/>
          </p:cNvSpPr>
          <p:nvPr/>
        </p:nvSpPr>
        <p:spPr>
          <a:xfrm>
            <a:off x="6705045" y="1024014"/>
            <a:ext cx="4071394" cy="60241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r>
              <a:rPr lang="en-US" smtClean="0"/>
              <a:t>Prayer Level</a:t>
            </a:r>
            <a:endParaRPr lang="en-US" dirty="0"/>
          </a:p>
        </p:txBody>
      </p:sp>
      <p:sp>
        <p:nvSpPr>
          <p:cNvPr id="15" name="Cloud Callout 14"/>
          <p:cNvSpPr/>
          <p:nvPr/>
        </p:nvSpPr>
        <p:spPr>
          <a:xfrm>
            <a:off x="8048624" y="3987857"/>
            <a:ext cx="2279561" cy="1275009"/>
          </a:xfrm>
          <a:prstGeom prst="cloudCallout">
            <a:avLst>
              <a:gd name="adj1" fmla="val -52471"/>
              <a:gd name="adj2" fmla="val 7108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What is Arian?</a:t>
            </a:r>
            <a:endParaRPr lang="en-US" sz="2800" dirty="0"/>
          </a:p>
        </p:txBody>
      </p:sp>
    </p:spTree>
    <p:extLst>
      <p:ext uri="{BB962C8B-B14F-4D97-AF65-F5344CB8AC3E}">
        <p14:creationId xmlns:p14="http://schemas.microsoft.com/office/powerpoint/2010/main" val="1352980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 calcmode="lin" valueType="num">
                                      <p:cBhvr additive="base">
                                        <p:cTn id="1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animBg="1"/>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5"/>
                </a:solidFill>
                <a:latin typeface="Bahnschrift" panose="020B0502040204020203" pitchFamily="34" charset="0"/>
              </a:rPr>
              <a:t>Blessed Trinity</a:t>
            </a:r>
            <a:endParaRPr lang="en-US" b="1" dirty="0">
              <a:solidFill>
                <a:schemeClr val="accent5"/>
              </a:solidFill>
              <a:latin typeface="Bahnschrift" panose="020B0502040204020203" pitchFamily="34" charset="0"/>
            </a:endParaRPr>
          </a:p>
        </p:txBody>
      </p:sp>
      <p:pic>
        <p:nvPicPr>
          <p:cNvPr id="1026" name="Picture 2" descr="Image result for bless trinity god is god is not"/>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77114" y="1574895"/>
            <a:ext cx="5986131" cy="536756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296092" y="2214694"/>
            <a:ext cx="1051891" cy="523220"/>
          </a:xfrm>
          <a:prstGeom prst="rect">
            <a:avLst/>
          </a:prstGeom>
        </p:spPr>
        <p:txBody>
          <a:bodyPr wrap="none">
            <a:spAutoFit/>
          </a:bodyPr>
          <a:lstStyle/>
          <a:p>
            <a:pPr algn="ctr"/>
            <a:r>
              <a:rPr lang="en-US" sz="2800" b="1" dirty="0" smtClean="0">
                <a:solidFill>
                  <a:schemeClr val="accent6">
                    <a:lumMod val="50000"/>
                  </a:schemeClr>
                </a:solidFill>
                <a:latin typeface="Bahnschrift" panose="020B0502040204020203" pitchFamily="34" charset="0"/>
              </a:rPr>
              <a:t>Spirit</a:t>
            </a:r>
            <a:endParaRPr lang="en-US" sz="2800" b="1" dirty="0">
              <a:solidFill>
                <a:schemeClr val="accent6">
                  <a:lumMod val="50000"/>
                </a:schemeClr>
              </a:solidFill>
              <a:latin typeface="Bahnschrift" panose="020B0502040204020203" pitchFamily="34" charset="0"/>
            </a:endParaRPr>
          </a:p>
        </p:txBody>
      </p:sp>
      <p:sp>
        <p:nvSpPr>
          <p:cNvPr id="6" name="Rectangle 5"/>
          <p:cNvSpPr/>
          <p:nvPr/>
        </p:nvSpPr>
        <p:spPr>
          <a:xfrm>
            <a:off x="7677695" y="2214694"/>
            <a:ext cx="801823" cy="523220"/>
          </a:xfrm>
          <a:prstGeom prst="rect">
            <a:avLst/>
          </a:prstGeom>
        </p:spPr>
        <p:txBody>
          <a:bodyPr wrap="none">
            <a:spAutoFit/>
          </a:bodyPr>
          <a:lstStyle/>
          <a:p>
            <a:pPr algn="ctr"/>
            <a:r>
              <a:rPr lang="en-US" sz="2800" b="1" dirty="0" smtClean="0">
                <a:solidFill>
                  <a:schemeClr val="accent6">
                    <a:lumMod val="50000"/>
                  </a:schemeClr>
                </a:solidFill>
                <a:latin typeface="Bahnschrift" panose="020B0502040204020203" pitchFamily="34" charset="0"/>
              </a:rPr>
              <a:t>Son</a:t>
            </a:r>
            <a:endParaRPr lang="en-US" sz="2800" b="1" dirty="0">
              <a:solidFill>
                <a:schemeClr val="accent6">
                  <a:lumMod val="50000"/>
                </a:schemeClr>
              </a:solidFill>
              <a:latin typeface="Bahnschrift" panose="020B0502040204020203" pitchFamily="34" charset="0"/>
            </a:endParaRPr>
          </a:p>
        </p:txBody>
      </p:sp>
      <p:sp>
        <p:nvSpPr>
          <p:cNvPr id="7" name="Rectangle 6"/>
          <p:cNvSpPr/>
          <p:nvPr/>
        </p:nvSpPr>
        <p:spPr>
          <a:xfrm>
            <a:off x="5350459" y="5871113"/>
            <a:ext cx="1239443" cy="523220"/>
          </a:xfrm>
          <a:prstGeom prst="rect">
            <a:avLst/>
          </a:prstGeom>
        </p:spPr>
        <p:txBody>
          <a:bodyPr wrap="none">
            <a:spAutoFit/>
          </a:bodyPr>
          <a:lstStyle/>
          <a:p>
            <a:pPr algn="ctr"/>
            <a:r>
              <a:rPr lang="en-US" sz="2800" b="1" dirty="0">
                <a:solidFill>
                  <a:schemeClr val="accent6">
                    <a:lumMod val="50000"/>
                  </a:schemeClr>
                </a:solidFill>
                <a:latin typeface="Bahnschrift" panose="020B0502040204020203" pitchFamily="34" charset="0"/>
              </a:rPr>
              <a:t>F</a:t>
            </a:r>
            <a:r>
              <a:rPr lang="en-US" sz="2800" b="1" dirty="0" smtClean="0">
                <a:solidFill>
                  <a:schemeClr val="accent6">
                    <a:lumMod val="50000"/>
                  </a:schemeClr>
                </a:solidFill>
                <a:latin typeface="Bahnschrift" panose="020B0502040204020203" pitchFamily="34" charset="0"/>
              </a:rPr>
              <a:t>ather</a:t>
            </a:r>
            <a:endParaRPr lang="en-US" sz="2800" b="1" dirty="0">
              <a:solidFill>
                <a:schemeClr val="accent6">
                  <a:lumMod val="50000"/>
                </a:schemeClr>
              </a:solidFill>
              <a:latin typeface="Bahnschrift" panose="020B0502040204020203" pitchFamily="34" charset="0"/>
            </a:endParaRPr>
          </a:p>
        </p:txBody>
      </p:sp>
      <p:sp>
        <p:nvSpPr>
          <p:cNvPr id="8" name="Rectangle 7"/>
          <p:cNvSpPr/>
          <p:nvPr/>
        </p:nvSpPr>
        <p:spPr>
          <a:xfrm>
            <a:off x="430415" y="1926699"/>
            <a:ext cx="2706189" cy="954107"/>
          </a:xfrm>
          <a:prstGeom prst="rect">
            <a:avLst/>
          </a:prstGeom>
        </p:spPr>
        <p:txBody>
          <a:bodyPr wrap="none">
            <a:spAutoFit/>
          </a:bodyPr>
          <a:lstStyle/>
          <a:p>
            <a:pPr algn="ctr"/>
            <a:r>
              <a:rPr lang="en-US" sz="2800" b="1" dirty="0" smtClean="0">
                <a:solidFill>
                  <a:schemeClr val="accent5">
                    <a:lumMod val="50000"/>
                  </a:schemeClr>
                </a:solidFill>
                <a:latin typeface="Bahnschrift" panose="020B0502040204020203" pitchFamily="34" charset="0"/>
              </a:rPr>
              <a:t>One God – </a:t>
            </a:r>
          </a:p>
          <a:p>
            <a:pPr algn="ctr"/>
            <a:r>
              <a:rPr lang="en-US" sz="2800" b="1" dirty="0" smtClean="0">
                <a:solidFill>
                  <a:schemeClr val="accent5">
                    <a:lumMod val="50000"/>
                  </a:schemeClr>
                </a:solidFill>
                <a:latin typeface="Bahnschrift" panose="020B0502040204020203" pitchFamily="34" charset="0"/>
              </a:rPr>
              <a:t>unity of persons</a:t>
            </a:r>
            <a:endParaRPr lang="en-US" sz="2800" b="1" dirty="0">
              <a:solidFill>
                <a:schemeClr val="accent5">
                  <a:lumMod val="50000"/>
                </a:schemeClr>
              </a:solidFill>
              <a:latin typeface="Bahnschrift" panose="020B0502040204020203" pitchFamily="34" charset="0"/>
            </a:endParaRPr>
          </a:p>
        </p:txBody>
      </p:sp>
      <p:sp>
        <p:nvSpPr>
          <p:cNvPr id="9" name="Rectangle 8"/>
          <p:cNvSpPr/>
          <p:nvPr/>
        </p:nvSpPr>
        <p:spPr>
          <a:xfrm>
            <a:off x="842420" y="3232461"/>
            <a:ext cx="2206052" cy="954107"/>
          </a:xfrm>
          <a:prstGeom prst="rect">
            <a:avLst/>
          </a:prstGeom>
        </p:spPr>
        <p:txBody>
          <a:bodyPr wrap="none">
            <a:spAutoFit/>
          </a:bodyPr>
          <a:lstStyle/>
          <a:p>
            <a:pPr algn="ctr"/>
            <a:r>
              <a:rPr lang="en-US" sz="2800" b="1" dirty="0" smtClean="0">
                <a:solidFill>
                  <a:schemeClr val="accent5">
                    <a:lumMod val="50000"/>
                  </a:schemeClr>
                </a:solidFill>
                <a:latin typeface="Bahnschrift" panose="020B0502040204020203" pitchFamily="34" charset="0"/>
              </a:rPr>
              <a:t>Three Divine </a:t>
            </a:r>
          </a:p>
          <a:p>
            <a:pPr algn="ctr"/>
            <a:r>
              <a:rPr lang="en-US" sz="2800" b="1" dirty="0" smtClean="0">
                <a:solidFill>
                  <a:schemeClr val="accent5">
                    <a:lumMod val="50000"/>
                  </a:schemeClr>
                </a:solidFill>
                <a:latin typeface="Bahnschrift" panose="020B0502040204020203" pitchFamily="34" charset="0"/>
              </a:rPr>
              <a:t>Persons</a:t>
            </a:r>
            <a:endParaRPr lang="en-US" sz="2800" b="1" dirty="0">
              <a:solidFill>
                <a:schemeClr val="accent5">
                  <a:lumMod val="50000"/>
                </a:schemeClr>
              </a:solidFill>
              <a:latin typeface="Bahnschrift" panose="020B0502040204020203" pitchFamily="34" charset="0"/>
            </a:endParaRPr>
          </a:p>
        </p:txBody>
      </p:sp>
      <p:sp>
        <p:nvSpPr>
          <p:cNvPr id="10" name="Rectangle 9"/>
          <p:cNvSpPr/>
          <p:nvPr/>
        </p:nvSpPr>
        <p:spPr>
          <a:xfrm>
            <a:off x="662137" y="4538223"/>
            <a:ext cx="3384260" cy="954107"/>
          </a:xfrm>
          <a:prstGeom prst="rect">
            <a:avLst/>
          </a:prstGeom>
        </p:spPr>
        <p:txBody>
          <a:bodyPr wrap="none">
            <a:spAutoFit/>
          </a:bodyPr>
          <a:lstStyle/>
          <a:p>
            <a:pPr algn="ctr"/>
            <a:r>
              <a:rPr lang="en-US" sz="2800" b="1" dirty="0" smtClean="0">
                <a:solidFill>
                  <a:schemeClr val="accent5">
                    <a:lumMod val="50000"/>
                  </a:schemeClr>
                </a:solidFill>
                <a:latin typeface="Bahnschrift" panose="020B0502040204020203" pitchFamily="34" charset="0"/>
              </a:rPr>
              <a:t>Co-eternal – </a:t>
            </a:r>
          </a:p>
          <a:p>
            <a:pPr algn="ctr"/>
            <a:r>
              <a:rPr lang="en-US" sz="2800" b="1" dirty="0" smtClean="0">
                <a:solidFill>
                  <a:schemeClr val="accent5">
                    <a:lumMod val="50000"/>
                  </a:schemeClr>
                </a:solidFill>
                <a:latin typeface="Bahnschrift" panose="020B0502040204020203" pitchFamily="34" charset="0"/>
              </a:rPr>
              <a:t>no beginning, no end</a:t>
            </a:r>
            <a:endParaRPr lang="en-US" sz="2800" b="1" dirty="0">
              <a:solidFill>
                <a:schemeClr val="accent5">
                  <a:lumMod val="50000"/>
                </a:schemeClr>
              </a:solidFill>
              <a:latin typeface="Bahnschrift" panose="020B0502040204020203" pitchFamily="34" charset="0"/>
            </a:endParaRPr>
          </a:p>
        </p:txBody>
      </p:sp>
      <p:sp>
        <p:nvSpPr>
          <p:cNvPr id="12" name="Rectangle 11"/>
          <p:cNvSpPr/>
          <p:nvPr/>
        </p:nvSpPr>
        <p:spPr>
          <a:xfrm>
            <a:off x="8829918" y="1926699"/>
            <a:ext cx="2931668" cy="1384995"/>
          </a:xfrm>
          <a:prstGeom prst="rect">
            <a:avLst/>
          </a:prstGeom>
        </p:spPr>
        <p:txBody>
          <a:bodyPr wrap="square">
            <a:spAutoFit/>
          </a:bodyPr>
          <a:lstStyle/>
          <a:p>
            <a:pPr algn="ctr"/>
            <a:r>
              <a:rPr lang="en-US" sz="2800" b="1" dirty="0" smtClean="0">
                <a:solidFill>
                  <a:schemeClr val="accent5">
                    <a:lumMod val="50000"/>
                  </a:schemeClr>
                </a:solidFill>
                <a:latin typeface="Bahnschrift" panose="020B0502040204020203" pitchFamily="34" charset="0"/>
              </a:rPr>
              <a:t>Are the three persons of the trinity distinct?</a:t>
            </a:r>
            <a:endParaRPr lang="en-US" sz="2800" b="1" dirty="0">
              <a:solidFill>
                <a:schemeClr val="accent5">
                  <a:lumMod val="50000"/>
                </a:schemeClr>
              </a:solidFill>
              <a:latin typeface="Bahnschrift" panose="020B0502040204020203" pitchFamily="34" charset="0"/>
            </a:endParaRPr>
          </a:p>
        </p:txBody>
      </p:sp>
    </p:spTree>
    <p:extLst>
      <p:ext uri="{BB962C8B-B14F-4D97-AF65-F5344CB8AC3E}">
        <p14:creationId xmlns:p14="http://schemas.microsoft.com/office/powerpoint/2010/main" val="1883317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913775" y="618518"/>
            <a:ext cx="10364451" cy="816878"/>
          </a:xfrm>
        </p:spPr>
        <p:txBody>
          <a:bodyPr/>
          <a:lstStyle/>
          <a:p>
            <a:r>
              <a:rPr lang="en-US" b="1" u="sng" dirty="0" smtClean="0">
                <a:solidFill>
                  <a:schemeClr val="accent5"/>
                </a:solidFill>
                <a:latin typeface="Bahnschrift" panose="020B0502040204020203" pitchFamily="34" charset="0"/>
              </a:rPr>
              <a:t>Blessed Trinity</a:t>
            </a:r>
            <a:endParaRPr lang="en-US" b="1" u="sng" dirty="0">
              <a:solidFill>
                <a:schemeClr val="accent5"/>
              </a:solidFill>
              <a:latin typeface="Bahnschrift" panose="020B0502040204020203" pitchFamily="34" charset="0"/>
            </a:endParaRPr>
          </a:p>
        </p:txBody>
      </p:sp>
      <p:sp>
        <p:nvSpPr>
          <p:cNvPr id="4" name="Title 1"/>
          <p:cNvSpPr txBox="1">
            <a:spLocks/>
          </p:cNvSpPr>
          <p:nvPr/>
        </p:nvSpPr>
        <p:spPr>
          <a:xfrm>
            <a:off x="672771" y="1233376"/>
            <a:ext cx="10364451" cy="86790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r>
              <a:rPr lang="en-US" b="1" dirty="0" smtClean="0">
                <a:solidFill>
                  <a:schemeClr val="accent5"/>
                </a:solidFill>
                <a:latin typeface="Bahnschrift" panose="020B0502040204020203" pitchFamily="34" charset="0"/>
              </a:rPr>
              <a:t>Controversy – DRAMA - TRADITION</a:t>
            </a:r>
            <a:endParaRPr lang="en-US" b="1" dirty="0">
              <a:solidFill>
                <a:schemeClr val="accent5"/>
              </a:solidFill>
              <a:latin typeface="Bahnschrift" panose="020B0502040204020203" pitchFamily="34" charset="0"/>
            </a:endParaRPr>
          </a:p>
        </p:txBody>
      </p:sp>
      <p:graphicFrame>
        <p:nvGraphicFramePr>
          <p:cNvPr id="5" name="Diagram 4"/>
          <p:cNvGraphicFramePr/>
          <p:nvPr>
            <p:extLst/>
          </p:nvPr>
        </p:nvGraphicFramePr>
        <p:xfrm>
          <a:off x="353794" y="1901395"/>
          <a:ext cx="11278224" cy="42442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050" name="Picture 2" descr="Image result for arianism"/>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11302" y="4593261"/>
            <a:ext cx="1011545" cy="101828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507840" y="5717391"/>
            <a:ext cx="3272499" cy="923330"/>
          </a:xfrm>
          <a:prstGeom prst="rect">
            <a:avLst/>
          </a:prstGeom>
          <a:noFill/>
        </p:spPr>
        <p:txBody>
          <a:bodyPr wrap="none" rtlCol="0">
            <a:spAutoFit/>
          </a:bodyPr>
          <a:lstStyle/>
          <a:p>
            <a:r>
              <a:rPr lang="en-US" b="1" dirty="0" smtClean="0"/>
              <a:t>Arianism</a:t>
            </a:r>
            <a:r>
              <a:rPr lang="en-US" dirty="0" smtClean="0"/>
              <a:t> – Son of God Created </a:t>
            </a:r>
          </a:p>
          <a:p>
            <a:r>
              <a:rPr lang="en-US" dirty="0" smtClean="0"/>
              <a:t>by the Father</a:t>
            </a:r>
          </a:p>
          <a:p>
            <a:r>
              <a:rPr lang="en-US" b="1" dirty="0" smtClean="0"/>
              <a:t>Trinitarian</a:t>
            </a:r>
            <a:r>
              <a:rPr lang="en-US" dirty="0" smtClean="0"/>
              <a:t> – Gift of Faith </a:t>
            </a:r>
            <a:endParaRPr lang="en-US" dirty="0"/>
          </a:p>
        </p:txBody>
      </p:sp>
      <p:sp>
        <p:nvSpPr>
          <p:cNvPr id="8" name="TextBox 7"/>
          <p:cNvSpPr txBox="1"/>
          <p:nvPr/>
        </p:nvSpPr>
        <p:spPr>
          <a:xfrm>
            <a:off x="430735" y="5686163"/>
            <a:ext cx="1564211" cy="369332"/>
          </a:xfrm>
          <a:prstGeom prst="rect">
            <a:avLst/>
          </a:prstGeom>
          <a:noFill/>
        </p:spPr>
        <p:txBody>
          <a:bodyPr wrap="none" rtlCol="0">
            <a:spAutoFit/>
          </a:bodyPr>
          <a:lstStyle/>
          <a:p>
            <a:r>
              <a:rPr lang="en-US" dirty="0" smtClean="0"/>
              <a:t>New Testament</a:t>
            </a:r>
            <a:endParaRPr lang="en-US" dirty="0"/>
          </a:p>
        </p:txBody>
      </p:sp>
      <p:sp>
        <p:nvSpPr>
          <p:cNvPr id="9" name="TextBox 8"/>
          <p:cNvSpPr txBox="1"/>
          <p:nvPr/>
        </p:nvSpPr>
        <p:spPr>
          <a:xfrm>
            <a:off x="2369404" y="2033228"/>
            <a:ext cx="2382575" cy="369332"/>
          </a:xfrm>
          <a:prstGeom prst="rect">
            <a:avLst/>
          </a:prstGeom>
          <a:noFill/>
        </p:spPr>
        <p:txBody>
          <a:bodyPr wrap="none" rtlCol="0">
            <a:spAutoFit/>
          </a:bodyPr>
          <a:lstStyle/>
          <a:p>
            <a:r>
              <a:rPr lang="en-US" dirty="0" smtClean="0"/>
              <a:t>End of Public Revelation</a:t>
            </a:r>
            <a:endParaRPr lang="en-US" dirty="0"/>
          </a:p>
        </p:txBody>
      </p:sp>
      <p:sp>
        <p:nvSpPr>
          <p:cNvPr id="10" name="TextBox 9"/>
          <p:cNvSpPr txBox="1"/>
          <p:nvPr/>
        </p:nvSpPr>
        <p:spPr>
          <a:xfrm>
            <a:off x="3151094" y="5686163"/>
            <a:ext cx="801438" cy="369332"/>
          </a:xfrm>
          <a:prstGeom prst="rect">
            <a:avLst/>
          </a:prstGeom>
          <a:noFill/>
        </p:spPr>
        <p:txBody>
          <a:bodyPr wrap="none" rtlCol="0">
            <a:spAutoFit/>
          </a:bodyPr>
          <a:lstStyle/>
          <a:p>
            <a:r>
              <a:rPr lang="en-US" dirty="0" smtClean="0"/>
              <a:t>Church</a:t>
            </a:r>
            <a:endParaRPr lang="en-US" dirty="0"/>
          </a:p>
        </p:txBody>
      </p:sp>
      <p:sp>
        <p:nvSpPr>
          <p:cNvPr id="11" name="TextBox 10"/>
          <p:cNvSpPr txBox="1"/>
          <p:nvPr/>
        </p:nvSpPr>
        <p:spPr>
          <a:xfrm>
            <a:off x="9148346" y="3860220"/>
            <a:ext cx="2496453" cy="646331"/>
          </a:xfrm>
          <a:prstGeom prst="rect">
            <a:avLst/>
          </a:prstGeom>
          <a:noFill/>
        </p:spPr>
        <p:txBody>
          <a:bodyPr wrap="none" rtlCol="0">
            <a:spAutoFit/>
          </a:bodyPr>
          <a:lstStyle/>
          <a:p>
            <a:r>
              <a:rPr lang="en-US" b="1" u="sng" dirty="0" smtClean="0"/>
              <a:t>Martyrs</a:t>
            </a:r>
            <a:r>
              <a:rPr lang="en-US" dirty="0" smtClean="0"/>
              <a:t> – witnesses who </a:t>
            </a:r>
          </a:p>
          <a:p>
            <a:r>
              <a:rPr lang="en-US" dirty="0" smtClean="0"/>
              <a:t>were killed </a:t>
            </a:r>
            <a:endParaRPr lang="en-US" dirty="0"/>
          </a:p>
        </p:txBody>
      </p:sp>
      <p:sp>
        <p:nvSpPr>
          <p:cNvPr id="12" name="TextBox 11"/>
          <p:cNvSpPr txBox="1"/>
          <p:nvPr/>
        </p:nvSpPr>
        <p:spPr>
          <a:xfrm>
            <a:off x="9148346" y="4385499"/>
            <a:ext cx="2675048" cy="646331"/>
          </a:xfrm>
          <a:prstGeom prst="rect">
            <a:avLst/>
          </a:prstGeom>
          <a:noFill/>
        </p:spPr>
        <p:txBody>
          <a:bodyPr wrap="square" rtlCol="0">
            <a:spAutoFit/>
          </a:bodyPr>
          <a:lstStyle/>
          <a:p>
            <a:r>
              <a:rPr lang="en-US" b="1" u="sng" dirty="0" smtClean="0"/>
              <a:t>Confessors</a:t>
            </a:r>
            <a:r>
              <a:rPr lang="en-US" dirty="0" smtClean="0"/>
              <a:t> – professed the faith but not killed</a:t>
            </a:r>
            <a:endParaRPr lang="en-US" dirty="0"/>
          </a:p>
        </p:txBody>
      </p:sp>
      <p:sp>
        <p:nvSpPr>
          <p:cNvPr id="13" name="TextBox 12"/>
          <p:cNvSpPr txBox="1"/>
          <p:nvPr/>
        </p:nvSpPr>
        <p:spPr>
          <a:xfrm>
            <a:off x="9148346" y="4941664"/>
            <a:ext cx="2675045" cy="923330"/>
          </a:xfrm>
          <a:prstGeom prst="rect">
            <a:avLst/>
          </a:prstGeom>
          <a:noFill/>
        </p:spPr>
        <p:txBody>
          <a:bodyPr wrap="square" rtlCol="0">
            <a:spAutoFit/>
          </a:bodyPr>
          <a:lstStyle/>
          <a:p>
            <a:r>
              <a:rPr lang="en-US" b="1" u="sng" dirty="0" smtClean="0"/>
              <a:t>Traitors</a:t>
            </a:r>
            <a:r>
              <a:rPr lang="en-US" dirty="0" smtClean="0"/>
              <a:t> – Christians who handed over other Christians </a:t>
            </a:r>
            <a:endParaRPr lang="en-US" dirty="0"/>
          </a:p>
        </p:txBody>
      </p:sp>
      <p:sp>
        <p:nvSpPr>
          <p:cNvPr id="14" name="TextBox 13"/>
          <p:cNvSpPr txBox="1"/>
          <p:nvPr/>
        </p:nvSpPr>
        <p:spPr>
          <a:xfrm>
            <a:off x="9148346" y="5717391"/>
            <a:ext cx="2675045" cy="646331"/>
          </a:xfrm>
          <a:prstGeom prst="rect">
            <a:avLst/>
          </a:prstGeom>
          <a:noFill/>
        </p:spPr>
        <p:txBody>
          <a:bodyPr wrap="square" rtlCol="0">
            <a:spAutoFit/>
          </a:bodyPr>
          <a:lstStyle/>
          <a:p>
            <a:r>
              <a:rPr lang="en-US" b="1" i="1" u="sng" dirty="0" err="1" smtClean="0"/>
              <a:t>Lapsi</a:t>
            </a:r>
            <a:r>
              <a:rPr lang="en-US" dirty="0" smtClean="0"/>
              <a:t> – gave in, did not stand up for Christianity </a:t>
            </a:r>
            <a:endParaRPr lang="en-US" dirty="0"/>
          </a:p>
        </p:txBody>
      </p:sp>
      <p:sp>
        <p:nvSpPr>
          <p:cNvPr id="15" name="TextBox 14"/>
          <p:cNvSpPr txBox="1"/>
          <p:nvPr/>
        </p:nvSpPr>
        <p:spPr>
          <a:xfrm>
            <a:off x="5353458" y="2022454"/>
            <a:ext cx="1127232" cy="369332"/>
          </a:xfrm>
          <a:prstGeom prst="rect">
            <a:avLst/>
          </a:prstGeom>
          <a:noFill/>
        </p:spPr>
        <p:txBody>
          <a:bodyPr wrap="none" rtlCol="0">
            <a:spAutoFit/>
          </a:bodyPr>
          <a:lstStyle/>
          <a:p>
            <a:r>
              <a:rPr lang="en-US" dirty="0" smtClean="0"/>
              <a:t>Apologists</a:t>
            </a:r>
            <a:endParaRPr lang="en-US" dirty="0"/>
          </a:p>
        </p:txBody>
      </p:sp>
      <p:sp>
        <p:nvSpPr>
          <p:cNvPr id="16" name="TextBox 15"/>
          <p:cNvSpPr txBox="1"/>
          <p:nvPr/>
        </p:nvSpPr>
        <p:spPr>
          <a:xfrm>
            <a:off x="7343929" y="2033228"/>
            <a:ext cx="1986634" cy="369332"/>
          </a:xfrm>
          <a:prstGeom prst="rect">
            <a:avLst/>
          </a:prstGeom>
          <a:noFill/>
        </p:spPr>
        <p:txBody>
          <a:bodyPr wrap="none" rtlCol="0">
            <a:spAutoFit/>
          </a:bodyPr>
          <a:lstStyle/>
          <a:p>
            <a:r>
              <a:rPr lang="en-US" dirty="0" smtClean="0"/>
              <a:t>Battle at the Bridge</a:t>
            </a:r>
            <a:endParaRPr lang="en-US" dirty="0"/>
          </a:p>
        </p:txBody>
      </p:sp>
    </p:spTree>
    <p:extLst>
      <p:ext uri="{BB962C8B-B14F-4D97-AF65-F5344CB8AC3E}">
        <p14:creationId xmlns:p14="http://schemas.microsoft.com/office/powerpoint/2010/main" val="38008170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913775" y="618518"/>
            <a:ext cx="10364451" cy="816878"/>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r>
              <a:rPr lang="en-US" b="1" u="sng" dirty="0" smtClean="0">
                <a:solidFill>
                  <a:schemeClr val="accent5"/>
                </a:solidFill>
                <a:latin typeface="Bahnschrift" panose="020B0502040204020203" pitchFamily="34" charset="0"/>
              </a:rPr>
              <a:t>NICENE CREED</a:t>
            </a:r>
            <a:endParaRPr lang="en-US" b="1" u="sng" dirty="0">
              <a:solidFill>
                <a:schemeClr val="accent5"/>
              </a:solidFill>
              <a:latin typeface="Bahnschrift" panose="020B0502040204020203" pitchFamily="34" charset="0"/>
            </a:endParaRPr>
          </a:p>
        </p:txBody>
      </p:sp>
      <p:pic>
        <p:nvPicPr>
          <p:cNvPr id="4" name="Picture 2" descr="http://cdn.differencebetween.net/wp-content/uploads/2018/11/Difference-Between-the-Apostles%E2%80%99-Creed-and-the-Nicene-Cree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242" y="1632053"/>
            <a:ext cx="3627384" cy="491345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7701565" y="1574526"/>
            <a:ext cx="4043967" cy="4185761"/>
          </a:xfrm>
          <a:prstGeom prst="rect">
            <a:avLst/>
          </a:prstGeom>
        </p:spPr>
        <p:txBody>
          <a:bodyPr wrap="square" numCol="1">
            <a:spAutoFit/>
          </a:bodyPr>
          <a:lstStyle/>
          <a:p>
            <a:pPr fontAlgn="base"/>
            <a:r>
              <a:rPr lang="en-US" sz="1400" dirty="0">
                <a:solidFill>
                  <a:srgbClr val="262626"/>
                </a:solidFill>
                <a:latin typeface="inherit"/>
              </a:rPr>
              <a:t> he suffered death and was </a:t>
            </a:r>
            <a:r>
              <a:rPr lang="en-US" sz="1400" dirty="0" smtClean="0">
                <a:solidFill>
                  <a:srgbClr val="262626"/>
                </a:solidFill>
                <a:latin typeface="inherit"/>
              </a:rPr>
              <a:t>buried,</a:t>
            </a:r>
            <a:br>
              <a:rPr lang="en-US" sz="1400" dirty="0" smtClean="0">
                <a:solidFill>
                  <a:srgbClr val="262626"/>
                </a:solidFill>
                <a:latin typeface="inherit"/>
              </a:rPr>
            </a:br>
            <a:r>
              <a:rPr lang="en-US" sz="1400" dirty="0" smtClean="0">
                <a:solidFill>
                  <a:srgbClr val="262626"/>
                </a:solidFill>
                <a:latin typeface="inherit"/>
              </a:rPr>
              <a:t> and </a:t>
            </a:r>
            <a:r>
              <a:rPr lang="en-US" sz="1400" dirty="0">
                <a:solidFill>
                  <a:srgbClr val="262626"/>
                </a:solidFill>
                <a:latin typeface="inherit"/>
              </a:rPr>
              <a:t>rose again on the third day</a:t>
            </a:r>
            <a:br>
              <a:rPr lang="en-US" sz="1400" dirty="0">
                <a:solidFill>
                  <a:srgbClr val="262626"/>
                </a:solidFill>
                <a:latin typeface="inherit"/>
              </a:rPr>
            </a:br>
            <a:r>
              <a:rPr lang="en-US" sz="1400" dirty="0">
                <a:solidFill>
                  <a:srgbClr val="262626"/>
                </a:solidFill>
                <a:latin typeface="inherit"/>
              </a:rPr>
              <a:t> in accordance with the Scriptures.</a:t>
            </a:r>
            <a:br>
              <a:rPr lang="en-US" sz="1400" dirty="0">
                <a:solidFill>
                  <a:srgbClr val="262626"/>
                </a:solidFill>
                <a:latin typeface="inherit"/>
              </a:rPr>
            </a:br>
            <a:r>
              <a:rPr lang="en-US" sz="1400" dirty="0">
                <a:solidFill>
                  <a:srgbClr val="262626"/>
                </a:solidFill>
                <a:latin typeface="inherit"/>
              </a:rPr>
              <a:t> He ascended into </a:t>
            </a:r>
            <a:r>
              <a:rPr lang="en-US" sz="1400" dirty="0" smtClean="0">
                <a:solidFill>
                  <a:srgbClr val="262626"/>
                </a:solidFill>
                <a:latin typeface="inherit"/>
              </a:rPr>
              <a:t>heaven</a:t>
            </a:r>
            <a:br>
              <a:rPr lang="en-US" sz="1400" dirty="0" smtClean="0">
                <a:solidFill>
                  <a:srgbClr val="262626"/>
                </a:solidFill>
                <a:latin typeface="inherit"/>
              </a:rPr>
            </a:br>
            <a:r>
              <a:rPr lang="en-US" sz="1400" dirty="0">
                <a:solidFill>
                  <a:srgbClr val="262626"/>
                </a:solidFill>
                <a:latin typeface="inherit"/>
              </a:rPr>
              <a:t> and is seated at the right hand of the Father.</a:t>
            </a:r>
            <a:br>
              <a:rPr lang="en-US" sz="1400" dirty="0">
                <a:solidFill>
                  <a:srgbClr val="262626"/>
                </a:solidFill>
                <a:latin typeface="inherit"/>
              </a:rPr>
            </a:br>
            <a:r>
              <a:rPr lang="en-US" sz="1400" dirty="0">
                <a:solidFill>
                  <a:srgbClr val="262626"/>
                </a:solidFill>
                <a:latin typeface="inherit"/>
              </a:rPr>
              <a:t> He will come again in </a:t>
            </a:r>
            <a:r>
              <a:rPr lang="en-US" sz="1400" dirty="0" smtClean="0">
                <a:solidFill>
                  <a:srgbClr val="262626"/>
                </a:solidFill>
                <a:latin typeface="inherit"/>
              </a:rPr>
              <a:t>glory</a:t>
            </a:r>
            <a:br>
              <a:rPr lang="en-US" sz="1400" dirty="0" smtClean="0">
                <a:solidFill>
                  <a:srgbClr val="262626"/>
                </a:solidFill>
                <a:latin typeface="inherit"/>
              </a:rPr>
            </a:br>
            <a:r>
              <a:rPr lang="en-US" sz="1400" dirty="0">
                <a:solidFill>
                  <a:srgbClr val="262626"/>
                </a:solidFill>
                <a:latin typeface="inherit"/>
              </a:rPr>
              <a:t> to judge the living and the dead</a:t>
            </a:r>
            <a:br>
              <a:rPr lang="en-US" sz="1400" dirty="0">
                <a:solidFill>
                  <a:srgbClr val="262626"/>
                </a:solidFill>
                <a:latin typeface="inherit"/>
              </a:rPr>
            </a:br>
            <a:r>
              <a:rPr lang="en-US" sz="1400" dirty="0">
                <a:solidFill>
                  <a:srgbClr val="262626"/>
                </a:solidFill>
                <a:latin typeface="inherit"/>
              </a:rPr>
              <a:t> and his kingdom will have no end.</a:t>
            </a:r>
            <a:endParaRPr lang="en-US" sz="1400" dirty="0">
              <a:solidFill>
                <a:srgbClr val="262626"/>
              </a:solidFill>
              <a:latin typeface="Roboto"/>
            </a:endParaRPr>
          </a:p>
          <a:p>
            <a:pPr fontAlgn="base"/>
            <a:r>
              <a:rPr lang="en-US" sz="1400" dirty="0">
                <a:solidFill>
                  <a:srgbClr val="262626"/>
                </a:solidFill>
                <a:latin typeface="inherit"/>
              </a:rPr>
              <a:t>I believe in the Holy Spirit, the Lord, the giver of life,</a:t>
            </a:r>
            <a:br>
              <a:rPr lang="en-US" sz="1400" dirty="0">
                <a:solidFill>
                  <a:srgbClr val="262626"/>
                </a:solidFill>
                <a:latin typeface="inherit"/>
              </a:rPr>
            </a:br>
            <a:r>
              <a:rPr lang="en-US" sz="1400" dirty="0">
                <a:solidFill>
                  <a:srgbClr val="262626"/>
                </a:solidFill>
                <a:latin typeface="inherit"/>
              </a:rPr>
              <a:t> who proceeds from the Father and the Son,</a:t>
            </a:r>
            <a:br>
              <a:rPr lang="en-US" sz="1400" dirty="0">
                <a:solidFill>
                  <a:srgbClr val="262626"/>
                </a:solidFill>
                <a:latin typeface="inherit"/>
              </a:rPr>
            </a:br>
            <a:r>
              <a:rPr lang="en-US" sz="1400" dirty="0">
                <a:solidFill>
                  <a:srgbClr val="262626"/>
                </a:solidFill>
                <a:latin typeface="inherit"/>
              </a:rPr>
              <a:t> who with the Father and the Son is adored and glorified,</a:t>
            </a:r>
            <a:br>
              <a:rPr lang="en-US" sz="1400" dirty="0">
                <a:solidFill>
                  <a:srgbClr val="262626"/>
                </a:solidFill>
                <a:latin typeface="inherit"/>
              </a:rPr>
            </a:br>
            <a:r>
              <a:rPr lang="en-US" sz="1400" dirty="0">
                <a:solidFill>
                  <a:srgbClr val="262626"/>
                </a:solidFill>
                <a:latin typeface="inherit"/>
              </a:rPr>
              <a:t> who has spoken through the prophets.</a:t>
            </a:r>
            <a:endParaRPr lang="en-US" sz="1400" dirty="0">
              <a:solidFill>
                <a:srgbClr val="262626"/>
              </a:solidFill>
              <a:latin typeface="Roboto"/>
            </a:endParaRPr>
          </a:p>
          <a:p>
            <a:pPr fontAlgn="base"/>
            <a:r>
              <a:rPr lang="en-US" sz="1400" dirty="0">
                <a:solidFill>
                  <a:srgbClr val="262626"/>
                </a:solidFill>
                <a:latin typeface="inherit"/>
              </a:rPr>
              <a:t>I believe in one, holy, catholic and apostolic Church.</a:t>
            </a:r>
            <a:br>
              <a:rPr lang="en-US" sz="1400" dirty="0">
                <a:solidFill>
                  <a:srgbClr val="262626"/>
                </a:solidFill>
                <a:latin typeface="inherit"/>
              </a:rPr>
            </a:br>
            <a:r>
              <a:rPr lang="en-US" sz="1400" dirty="0">
                <a:solidFill>
                  <a:srgbClr val="262626"/>
                </a:solidFill>
                <a:latin typeface="inherit"/>
              </a:rPr>
              <a:t> I confess one Baptism for the forgiveness of </a:t>
            </a:r>
            <a:r>
              <a:rPr lang="en-US" sz="1400" dirty="0" smtClean="0">
                <a:solidFill>
                  <a:srgbClr val="262626"/>
                </a:solidFill>
                <a:latin typeface="inherit"/>
              </a:rPr>
              <a:t>sins and </a:t>
            </a:r>
            <a:r>
              <a:rPr lang="en-US" sz="1400" dirty="0">
                <a:solidFill>
                  <a:srgbClr val="262626"/>
                </a:solidFill>
                <a:latin typeface="inherit"/>
              </a:rPr>
              <a:t>I look forward to the resurrection of the </a:t>
            </a:r>
            <a:r>
              <a:rPr lang="en-US" sz="1400" dirty="0" smtClean="0">
                <a:solidFill>
                  <a:srgbClr val="262626"/>
                </a:solidFill>
                <a:latin typeface="inherit"/>
              </a:rPr>
              <a:t>dead</a:t>
            </a:r>
            <a:r>
              <a:rPr lang="en-US" sz="1400" dirty="0">
                <a:solidFill>
                  <a:srgbClr val="262626"/>
                </a:solidFill>
                <a:latin typeface="inherit"/>
              </a:rPr>
              <a:t> and the life of the world to come. Amen.</a:t>
            </a:r>
            <a:endParaRPr lang="en-US" sz="1400" b="0" i="0" dirty="0">
              <a:solidFill>
                <a:srgbClr val="262626"/>
              </a:solidFill>
              <a:effectLst/>
              <a:latin typeface="Roboto"/>
            </a:endParaRPr>
          </a:p>
        </p:txBody>
      </p:sp>
      <p:sp>
        <p:nvSpPr>
          <p:cNvPr id="6" name="Rectangle 5"/>
          <p:cNvSpPr/>
          <p:nvPr/>
        </p:nvSpPr>
        <p:spPr>
          <a:xfrm>
            <a:off x="4342325" y="1574526"/>
            <a:ext cx="3359240" cy="4185761"/>
          </a:xfrm>
          <a:prstGeom prst="rect">
            <a:avLst/>
          </a:prstGeom>
        </p:spPr>
        <p:txBody>
          <a:bodyPr wrap="square">
            <a:spAutoFit/>
          </a:bodyPr>
          <a:lstStyle/>
          <a:p>
            <a:pPr fontAlgn="base"/>
            <a:r>
              <a:rPr lang="en-US" sz="1400" dirty="0">
                <a:solidFill>
                  <a:srgbClr val="262626"/>
                </a:solidFill>
                <a:latin typeface="inherit"/>
              </a:rPr>
              <a:t>I believe in one God,</a:t>
            </a:r>
            <a:r>
              <a:rPr lang="en-US" sz="1400" dirty="0">
                <a:solidFill>
                  <a:srgbClr val="262626"/>
                </a:solidFill>
                <a:latin typeface="Roboto"/>
              </a:rPr>
              <a:t/>
            </a:r>
            <a:br>
              <a:rPr lang="en-US" sz="1400" dirty="0">
                <a:solidFill>
                  <a:srgbClr val="262626"/>
                </a:solidFill>
                <a:latin typeface="Roboto"/>
              </a:rPr>
            </a:br>
            <a:r>
              <a:rPr lang="en-US" sz="1400" dirty="0">
                <a:solidFill>
                  <a:srgbClr val="262626"/>
                </a:solidFill>
                <a:latin typeface="Roboto"/>
              </a:rPr>
              <a:t>the Father almighty,</a:t>
            </a:r>
            <a:br>
              <a:rPr lang="en-US" sz="1400" dirty="0">
                <a:solidFill>
                  <a:srgbClr val="262626"/>
                </a:solidFill>
                <a:latin typeface="Roboto"/>
              </a:rPr>
            </a:br>
            <a:r>
              <a:rPr lang="en-US" sz="1400" dirty="0">
                <a:solidFill>
                  <a:srgbClr val="262626"/>
                </a:solidFill>
                <a:latin typeface="inherit"/>
              </a:rPr>
              <a:t>maker of heaven and earth,</a:t>
            </a:r>
            <a:br>
              <a:rPr lang="en-US" sz="1400" dirty="0">
                <a:solidFill>
                  <a:srgbClr val="262626"/>
                </a:solidFill>
                <a:latin typeface="inherit"/>
              </a:rPr>
            </a:br>
            <a:r>
              <a:rPr lang="en-US" sz="1400" dirty="0">
                <a:solidFill>
                  <a:srgbClr val="262626"/>
                </a:solidFill>
                <a:latin typeface="inherit"/>
              </a:rPr>
              <a:t> of all things visible and invisible.</a:t>
            </a:r>
            <a:endParaRPr lang="en-US" sz="1400" dirty="0">
              <a:solidFill>
                <a:srgbClr val="262626"/>
              </a:solidFill>
              <a:latin typeface="Roboto"/>
            </a:endParaRPr>
          </a:p>
          <a:p>
            <a:pPr fontAlgn="base"/>
            <a:r>
              <a:rPr lang="en-US" sz="1400" dirty="0">
                <a:solidFill>
                  <a:srgbClr val="262626"/>
                </a:solidFill>
                <a:latin typeface="inherit"/>
              </a:rPr>
              <a:t>I believe in one Lord Jesus Christ,</a:t>
            </a:r>
            <a:br>
              <a:rPr lang="en-US" sz="1400" dirty="0">
                <a:solidFill>
                  <a:srgbClr val="262626"/>
                </a:solidFill>
                <a:latin typeface="inherit"/>
              </a:rPr>
            </a:br>
            <a:r>
              <a:rPr lang="en-US" sz="1400" dirty="0">
                <a:solidFill>
                  <a:srgbClr val="262626"/>
                </a:solidFill>
                <a:latin typeface="inherit"/>
              </a:rPr>
              <a:t> the Only Begotten Son of God,</a:t>
            </a:r>
            <a:br>
              <a:rPr lang="en-US" sz="1400" dirty="0">
                <a:solidFill>
                  <a:srgbClr val="262626"/>
                </a:solidFill>
                <a:latin typeface="inherit"/>
              </a:rPr>
            </a:br>
            <a:r>
              <a:rPr lang="en-US" sz="1400" dirty="0">
                <a:solidFill>
                  <a:srgbClr val="262626"/>
                </a:solidFill>
                <a:latin typeface="inherit"/>
              </a:rPr>
              <a:t> born of the Father before all ages.</a:t>
            </a:r>
            <a:br>
              <a:rPr lang="en-US" sz="1400" dirty="0">
                <a:solidFill>
                  <a:srgbClr val="262626"/>
                </a:solidFill>
                <a:latin typeface="inherit"/>
              </a:rPr>
            </a:br>
            <a:r>
              <a:rPr lang="en-US" sz="1400" dirty="0">
                <a:solidFill>
                  <a:srgbClr val="262626"/>
                </a:solidFill>
                <a:latin typeface="inherit"/>
              </a:rPr>
              <a:t> God from God, Light from Light,</a:t>
            </a:r>
            <a:br>
              <a:rPr lang="en-US" sz="1400" dirty="0">
                <a:solidFill>
                  <a:srgbClr val="262626"/>
                </a:solidFill>
                <a:latin typeface="inherit"/>
              </a:rPr>
            </a:br>
            <a:r>
              <a:rPr lang="en-US" sz="1400" dirty="0">
                <a:solidFill>
                  <a:srgbClr val="262626"/>
                </a:solidFill>
                <a:latin typeface="inherit"/>
              </a:rPr>
              <a:t> true God from true God,</a:t>
            </a:r>
            <a:br>
              <a:rPr lang="en-US" sz="1400" dirty="0">
                <a:solidFill>
                  <a:srgbClr val="262626"/>
                </a:solidFill>
                <a:latin typeface="inherit"/>
              </a:rPr>
            </a:br>
            <a:r>
              <a:rPr lang="en-US" sz="1400" dirty="0">
                <a:solidFill>
                  <a:srgbClr val="262626"/>
                </a:solidFill>
                <a:latin typeface="inherit"/>
              </a:rPr>
              <a:t> begotten, not made, consubstantial with the Father;</a:t>
            </a:r>
            <a:br>
              <a:rPr lang="en-US" sz="1400" dirty="0">
                <a:solidFill>
                  <a:srgbClr val="262626"/>
                </a:solidFill>
                <a:latin typeface="inherit"/>
              </a:rPr>
            </a:br>
            <a:r>
              <a:rPr lang="en-US" sz="1400" dirty="0">
                <a:solidFill>
                  <a:srgbClr val="262626"/>
                </a:solidFill>
                <a:latin typeface="inherit"/>
              </a:rPr>
              <a:t> through him all things were made.</a:t>
            </a:r>
            <a:br>
              <a:rPr lang="en-US" sz="1400" dirty="0">
                <a:solidFill>
                  <a:srgbClr val="262626"/>
                </a:solidFill>
                <a:latin typeface="inherit"/>
              </a:rPr>
            </a:br>
            <a:r>
              <a:rPr lang="en-US" sz="1400" dirty="0">
                <a:solidFill>
                  <a:srgbClr val="262626"/>
                </a:solidFill>
                <a:latin typeface="inherit"/>
              </a:rPr>
              <a:t> For us men and for our salvation</a:t>
            </a:r>
            <a:br>
              <a:rPr lang="en-US" sz="1400" dirty="0">
                <a:solidFill>
                  <a:srgbClr val="262626"/>
                </a:solidFill>
                <a:latin typeface="inherit"/>
              </a:rPr>
            </a:br>
            <a:r>
              <a:rPr lang="en-US" sz="1400" dirty="0">
                <a:solidFill>
                  <a:srgbClr val="262626"/>
                </a:solidFill>
                <a:latin typeface="inherit"/>
              </a:rPr>
              <a:t> he came down from heaven,</a:t>
            </a:r>
            <a:br>
              <a:rPr lang="en-US" sz="1400" dirty="0">
                <a:solidFill>
                  <a:srgbClr val="262626"/>
                </a:solidFill>
                <a:latin typeface="inherit"/>
              </a:rPr>
            </a:br>
            <a:r>
              <a:rPr lang="en-US" sz="1400" dirty="0">
                <a:solidFill>
                  <a:srgbClr val="262626"/>
                </a:solidFill>
                <a:latin typeface="inherit"/>
              </a:rPr>
              <a:t> and by the Holy Spirit was incarnate of the Virgin Mary,</a:t>
            </a:r>
            <a:br>
              <a:rPr lang="en-US" sz="1400" dirty="0">
                <a:solidFill>
                  <a:srgbClr val="262626"/>
                </a:solidFill>
                <a:latin typeface="inherit"/>
              </a:rPr>
            </a:br>
            <a:r>
              <a:rPr lang="en-US" sz="1400" dirty="0">
                <a:solidFill>
                  <a:srgbClr val="262626"/>
                </a:solidFill>
                <a:latin typeface="inherit"/>
              </a:rPr>
              <a:t> and became man.</a:t>
            </a:r>
            <a:br>
              <a:rPr lang="en-US" sz="1400" dirty="0">
                <a:solidFill>
                  <a:srgbClr val="262626"/>
                </a:solidFill>
                <a:latin typeface="inherit"/>
              </a:rPr>
            </a:br>
            <a:r>
              <a:rPr lang="en-US" sz="1400" dirty="0">
                <a:solidFill>
                  <a:srgbClr val="262626"/>
                </a:solidFill>
                <a:latin typeface="inherit"/>
              </a:rPr>
              <a:t> For our sake he was crucified under Pontius Pilate,</a:t>
            </a:r>
          </a:p>
        </p:txBody>
      </p:sp>
    </p:spTree>
    <p:extLst>
      <p:ext uri="{BB962C8B-B14F-4D97-AF65-F5344CB8AC3E}">
        <p14:creationId xmlns:p14="http://schemas.microsoft.com/office/powerpoint/2010/main" val="27785630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10364451" cy="1287555"/>
          </a:xfrm>
        </p:spPr>
        <p:txBody>
          <a:bodyPr/>
          <a:lstStyle/>
          <a:p>
            <a:r>
              <a:rPr lang="en-US" dirty="0">
                <a:solidFill>
                  <a:srgbClr val="FF0000"/>
                </a:solidFill>
              </a:rPr>
              <a:t>“the </a:t>
            </a:r>
            <a:r>
              <a:rPr lang="en-US" b="1" dirty="0">
                <a:solidFill>
                  <a:srgbClr val="FF0000"/>
                </a:solidFill>
              </a:rPr>
              <a:t>Deposit of Faith</a:t>
            </a:r>
            <a:r>
              <a:rPr lang="en-US" dirty="0">
                <a:solidFill>
                  <a:srgbClr val="FF0000"/>
                </a:solidFill>
              </a:rPr>
              <a:t>”</a:t>
            </a:r>
          </a:p>
        </p:txBody>
      </p:sp>
      <p:pic>
        <p:nvPicPr>
          <p:cNvPr id="1026" name="Picture 2" descr="https://lh5.googleusercontent.com/boYWoezbjc2o15k5a3bAUv57NLwh6Rl6g2zOHeZpI8t-iD1GoXbbGP__3GGEGaEBdUOkCTG_Ox14PzX9_AQn90QGZWHrIBJf8jrvsfHsIY6N4Yvm2lGk1Rehn4z5mRNas00z"/>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3775" y="1906072"/>
            <a:ext cx="4154998" cy="465457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5417489" y="1906072"/>
            <a:ext cx="5929022" cy="2031325"/>
          </a:xfrm>
          <a:prstGeom prst="rect">
            <a:avLst/>
          </a:prstGeom>
        </p:spPr>
        <p:txBody>
          <a:bodyPr wrap="square">
            <a:spAutoFit/>
          </a:bodyPr>
          <a:lstStyle/>
          <a:p>
            <a:pPr fontAlgn="base">
              <a:buFont typeface="Arial" panose="020B0604020202020204" pitchFamily="34" charset="0"/>
              <a:buChar char="•"/>
            </a:pPr>
            <a:r>
              <a:rPr lang="en-US" dirty="0" smtClean="0">
                <a:solidFill>
                  <a:srgbClr val="434343"/>
                </a:solidFill>
                <a:latin typeface="Arial" panose="020B0604020202020204" pitchFamily="34" charset="0"/>
              </a:rPr>
              <a:t> The </a:t>
            </a:r>
            <a:r>
              <a:rPr lang="en-US" dirty="0">
                <a:solidFill>
                  <a:srgbClr val="434343"/>
                </a:solidFill>
                <a:latin typeface="Arial" panose="020B0604020202020204" pitchFamily="34" charset="0"/>
              </a:rPr>
              <a:t>Revelation of Jesus, all of His teachings that have been handed down either orally or in writing, is called “the </a:t>
            </a:r>
            <a:r>
              <a:rPr lang="en-US" b="1" dirty="0">
                <a:solidFill>
                  <a:srgbClr val="434343"/>
                </a:solidFill>
                <a:latin typeface="Arial" panose="020B0604020202020204" pitchFamily="34" charset="0"/>
              </a:rPr>
              <a:t>Deposit of Faith</a:t>
            </a:r>
            <a:r>
              <a:rPr lang="en-US" dirty="0">
                <a:solidFill>
                  <a:srgbClr val="434343"/>
                </a:solidFill>
                <a:latin typeface="Arial" panose="020B0604020202020204" pitchFamily="34" charset="0"/>
              </a:rPr>
              <a:t>” and was entrusted by the Apostles to the teaching office of the </a:t>
            </a:r>
            <a:r>
              <a:rPr lang="en-US" dirty="0" smtClean="0">
                <a:solidFill>
                  <a:srgbClr val="434343"/>
                </a:solidFill>
                <a:latin typeface="Arial" panose="020B0604020202020204" pitchFamily="34" charset="0"/>
              </a:rPr>
              <a:t>Church.</a:t>
            </a:r>
          </a:p>
          <a:p>
            <a:pPr fontAlgn="base">
              <a:buFont typeface="Arial" panose="020B0604020202020204" pitchFamily="34" charset="0"/>
              <a:buChar char="•"/>
            </a:pPr>
            <a:r>
              <a:rPr lang="en-US" dirty="0">
                <a:solidFill>
                  <a:srgbClr val="434343"/>
                </a:solidFill>
                <a:latin typeface="Arial" panose="020B0604020202020204" pitchFamily="34" charset="0"/>
              </a:rPr>
              <a:t> </a:t>
            </a:r>
            <a:r>
              <a:rPr lang="en-US" dirty="0" smtClean="0">
                <a:solidFill>
                  <a:srgbClr val="434343"/>
                </a:solidFill>
                <a:latin typeface="Arial" panose="020B0604020202020204" pitchFamily="34" charset="0"/>
              </a:rPr>
              <a:t>This </a:t>
            </a:r>
            <a:r>
              <a:rPr lang="en-US" dirty="0">
                <a:solidFill>
                  <a:srgbClr val="434343"/>
                </a:solidFill>
                <a:latin typeface="Arial" panose="020B0604020202020204" pitchFamily="34" charset="0"/>
              </a:rPr>
              <a:t>teaching office is called the </a:t>
            </a:r>
            <a:r>
              <a:rPr lang="en-US" b="1" dirty="0" smtClean="0">
                <a:solidFill>
                  <a:srgbClr val="434343"/>
                </a:solidFill>
                <a:latin typeface="Arial" panose="020B0604020202020204" pitchFamily="34" charset="0"/>
              </a:rPr>
              <a:t>Magisterium.</a:t>
            </a:r>
          </a:p>
          <a:p>
            <a:pPr fontAlgn="base">
              <a:spcAft>
                <a:spcPts val="1600"/>
              </a:spcAft>
              <a:buFont typeface="Arial" panose="020B0604020202020204" pitchFamily="34" charset="0"/>
              <a:buChar char="•"/>
            </a:pPr>
            <a:r>
              <a:rPr lang="en-US" dirty="0" smtClean="0">
                <a:solidFill>
                  <a:srgbClr val="434343"/>
                </a:solidFill>
                <a:latin typeface="Arial" panose="020B0604020202020204" pitchFamily="34" charset="0"/>
              </a:rPr>
              <a:t> The </a:t>
            </a:r>
            <a:r>
              <a:rPr lang="en-US" dirty="0">
                <a:solidFill>
                  <a:srgbClr val="434343"/>
                </a:solidFill>
                <a:latin typeface="Arial" panose="020B0604020202020204" pitchFamily="34" charset="0"/>
              </a:rPr>
              <a:t>Magisterium is responsible for authentic interpretation of Divine Revelation.</a:t>
            </a:r>
          </a:p>
        </p:txBody>
      </p:sp>
    </p:spTree>
    <p:extLst>
      <p:ext uri="{BB962C8B-B14F-4D97-AF65-F5344CB8AC3E}">
        <p14:creationId xmlns:p14="http://schemas.microsoft.com/office/powerpoint/2010/main" val="9530728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Gospel Preparation</a:t>
            </a:r>
            <a:endParaRPr lang="en-US" dirty="0"/>
          </a:p>
        </p:txBody>
      </p:sp>
      <p:sp>
        <p:nvSpPr>
          <p:cNvPr id="4" name="Text Placeholder 3"/>
          <p:cNvSpPr>
            <a:spLocks noGrp="1"/>
          </p:cNvSpPr>
          <p:nvPr>
            <p:ph type="body" sz="half" idx="2"/>
          </p:nvPr>
        </p:nvSpPr>
        <p:spPr>
          <a:xfrm>
            <a:off x="905234" y="3459013"/>
            <a:ext cx="3935689" cy="770306"/>
          </a:xfrm>
        </p:spPr>
        <p:style>
          <a:lnRef idx="1">
            <a:schemeClr val="accent5"/>
          </a:lnRef>
          <a:fillRef idx="3">
            <a:schemeClr val="accent5"/>
          </a:fillRef>
          <a:effectRef idx="2">
            <a:schemeClr val="accent5"/>
          </a:effectRef>
          <a:fontRef idx="minor">
            <a:schemeClr val="lt1"/>
          </a:fontRef>
        </p:style>
        <p:txBody>
          <a:bodyPr/>
          <a:lstStyle/>
          <a:p>
            <a:r>
              <a:rPr lang="en-US" dirty="0" smtClean="0"/>
              <a:t>Jesus asks for our opinion on this situation.</a:t>
            </a:r>
            <a:endParaRPr lang="en-US" dirty="0"/>
          </a:p>
        </p:txBody>
      </p:sp>
      <p:sp>
        <p:nvSpPr>
          <p:cNvPr id="5" name="Rectangle 2"/>
          <p:cNvSpPr>
            <a:spLocks noChangeArrowheads="1"/>
          </p:cNvSpPr>
          <p:nvPr/>
        </p:nvSpPr>
        <p:spPr bwMode="auto">
          <a:xfrm>
            <a:off x="8760723" y="1136623"/>
            <a:ext cx="1636712" cy="1898650"/>
          </a:xfrm>
          <a:prstGeom prst="rect">
            <a:avLst/>
          </a:prstGeom>
          <a:gradFill rotWithShape="0">
            <a:gsLst>
              <a:gs pos="0">
                <a:srgbClr val="FFFFFF"/>
              </a:gs>
              <a:gs pos="100000">
                <a:srgbClr val="EBEBEB"/>
              </a:gs>
            </a:gsLst>
            <a:lin ang="5400000" scaled="1"/>
          </a:gradFill>
          <a:ln w="12700" algn="ctr">
            <a:solidFill>
              <a:srgbClr val="E1E1E1"/>
            </a:solidFill>
            <a:miter lim="800000"/>
            <a:headEnd/>
            <a:tailEnd/>
          </a:ln>
          <a:effectLst>
            <a:outerShdw dist="28398" dir="3806097" algn="ctr" rotWithShape="0">
              <a:srgbClr val="666666">
                <a:alpha val="50000"/>
              </a:srgbClr>
            </a:outerShdw>
          </a:effectLst>
        </p:spPr>
        <p:txBody>
          <a:bodyPr vert="horz" wrap="square" lIns="36576" tIns="36576" rIns="36576" bIns="36576" numCol="1" anchor="t" anchorCtr="0" compatLnSpc="1">
            <a:prstTxWarp prst="textNoShape">
              <a:avLst/>
            </a:prstTxWarp>
          </a:bodyPr>
          <a:lstStyle/>
          <a:p>
            <a:endParaRPr lang="en-US"/>
          </a:p>
        </p:txBody>
      </p:sp>
      <p:sp>
        <p:nvSpPr>
          <p:cNvPr id="6" name="AutoShape 3"/>
          <p:cNvSpPr>
            <a:spLocks noChangeArrowheads="1"/>
          </p:cNvSpPr>
          <p:nvPr/>
        </p:nvSpPr>
        <p:spPr bwMode="auto">
          <a:xfrm>
            <a:off x="9624626" y="1195361"/>
            <a:ext cx="728662" cy="228600"/>
          </a:xfrm>
          <a:prstGeom prst="roundRect">
            <a:avLst>
              <a:gd name="adj" fmla="val 16667"/>
            </a:avLst>
          </a:prstGeom>
          <a:gradFill rotWithShape="0">
            <a:gsLst>
              <a:gs pos="0">
                <a:srgbClr val="FFE1A3"/>
              </a:gs>
              <a:gs pos="50000">
                <a:srgbClr val="FFCC66"/>
              </a:gs>
              <a:gs pos="100000">
                <a:srgbClr val="FFE1A3"/>
              </a:gs>
            </a:gsLst>
            <a:lin ang="5400000" scaled="1"/>
          </a:gradFill>
          <a:ln w="12700" algn="ctr">
            <a:solidFill>
              <a:srgbClr val="FFCC66"/>
            </a:solidFill>
            <a:round/>
            <a:headEnd/>
            <a:tailEnd/>
          </a:ln>
          <a:effectLst>
            <a:outerShdw dist="28398" dir="3806097" algn="ctr" rotWithShape="0">
              <a:srgbClr val="806633"/>
            </a:outerShdw>
          </a:effec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Times New Roman" panose="02020603050405020304" pitchFamily="18" charset="0"/>
              </a:rPr>
              <a:t>This is Dad.</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7" name="AutoShape 4"/>
          <p:cNvSpPr>
            <a:spLocks noChangeArrowheads="1"/>
          </p:cNvSpPr>
          <p:nvPr/>
        </p:nvSpPr>
        <p:spPr bwMode="auto">
          <a:xfrm>
            <a:off x="8794060" y="1446186"/>
            <a:ext cx="754063" cy="228600"/>
          </a:xfrm>
          <a:prstGeom prst="roundRect">
            <a:avLst>
              <a:gd name="adj" fmla="val 16667"/>
            </a:avLst>
          </a:prstGeom>
          <a:gradFill rotWithShape="0">
            <a:gsLst>
              <a:gs pos="0">
                <a:srgbClr val="FFFFFF"/>
              </a:gs>
              <a:gs pos="100000">
                <a:srgbClr val="FFEBC2"/>
              </a:gs>
            </a:gsLst>
            <a:lin ang="5400000" scaled="1"/>
          </a:gradFill>
          <a:ln w="12700" algn="ctr">
            <a:solidFill>
              <a:srgbClr val="FFE1A3"/>
            </a:solidFill>
            <a:round/>
            <a:headEnd/>
            <a:tailEnd/>
          </a:ln>
          <a:effectLst>
            <a:outerShdw dist="28398" dir="3806097" algn="ctr" rotWithShape="0">
              <a:srgbClr val="806633">
                <a:alpha val="50000"/>
              </a:srgbClr>
            </a:outerShdw>
          </a:effec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Times New Roman" panose="02020603050405020304" pitchFamily="18" charset="0"/>
              </a:rPr>
              <a:t>Who else?</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8" name="AutoShape 5"/>
          <p:cNvSpPr>
            <a:spLocks noChangeArrowheads="1"/>
          </p:cNvSpPr>
          <p:nvPr/>
        </p:nvSpPr>
        <p:spPr bwMode="auto">
          <a:xfrm>
            <a:off x="9014723" y="1736698"/>
            <a:ext cx="1354137" cy="457200"/>
          </a:xfrm>
          <a:prstGeom prst="roundRect">
            <a:avLst>
              <a:gd name="adj" fmla="val 16667"/>
            </a:avLst>
          </a:prstGeom>
          <a:gradFill rotWithShape="0">
            <a:gsLst>
              <a:gs pos="0">
                <a:srgbClr val="FFE1A3"/>
              </a:gs>
              <a:gs pos="50000">
                <a:srgbClr val="FFCC66"/>
              </a:gs>
              <a:gs pos="100000">
                <a:srgbClr val="FFE1A3"/>
              </a:gs>
            </a:gsLst>
            <a:lin ang="5400000" scaled="1"/>
          </a:gradFill>
          <a:ln w="12700" algn="ctr">
            <a:solidFill>
              <a:srgbClr val="FFCC66"/>
            </a:solidFill>
            <a:round/>
            <a:headEnd/>
            <a:tailEnd/>
          </a:ln>
          <a:effectLst>
            <a:outerShdw dist="28398" dir="3806097" algn="ctr" rotWithShape="0">
              <a:srgbClr val="806633"/>
            </a:outerShdw>
          </a:effec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Times New Roman" panose="02020603050405020304" pitchFamily="18" charset="0"/>
              </a:rPr>
              <a:t>The lawn needs to be mowed; can you do it?</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9" name="AutoShape 6"/>
          <p:cNvSpPr>
            <a:spLocks noChangeArrowheads="1"/>
          </p:cNvSpPr>
          <p:nvPr/>
        </p:nvSpPr>
        <p:spPr bwMode="auto">
          <a:xfrm>
            <a:off x="8794060" y="2300261"/>
            <a:ext cx="338138" cy="217487"/>
          </a:xfrm>
          <a:prstGeom prst="roundRect">
            <a:avLst>
              <a:gd name="adj" fmla="val 16667"/>
            </a:avLst>
          </a:prstGeom>
          <a:gradFill rotWithShape="0">
            <a:gsLst>
              <a:gs pos="0">
                <a:srgbClr val="FFFFFF"/>
              </a:gs>
              <a:gs pos="100000">
                <a:srgbClr val="FFEBC2"/>
              </a:gs>
            </a:gsLst>
            <a:lin ang="5400000" scaled="1"/>
          </a:gradFill>
          <a:ln w="12700" algn="ctr">
            <a:solidFill>
              <a:srgbClr val="FFE1A3"/>
            </a:solidFill>
            <a:round/>
            <a:headEnd/>
            <a:tailEnd/>
          </a:ln>
          <a:effectLst>
            <a:outerShdw dist="28398" dir="3806097" algn="ctr" rotWithShape="0">
              <a:srgbClr val="806633">
                <a:alpha val="50000"/>
              </a:srgbClr>
            </a:outerShdw>
          </a:effec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Times New Roman" panose="02020603050405020304" pitchFamily="18" charset="0"/>
              </a:rPr>
              <a:t>Yea</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0" name="AutoShape 7"/>
          <p:cNvSpPr>
            <a:spLocks noChangeArrowheads="1"/>
          </p:cNvSpPr>
          <p:nvPr/>
        </p:nvSpPr>
        <p:spPr bwMode="auto">
          <a:xfrm>
            <a:off x="9803710" y="2512986"/>
            <a:ext cx="552450" cy="220662"/>
          </a:xfrm>
          <a:prstGeom prst="roundRect">
            <a:avLst>
              <a:gd name="adj" fmla="val 16667"/>
            </a:avLst>
          </a:prstGeom>
          <a:gradFill rotWithShape="0">
            <a:gsLst>
              <a:gs pos="0">
                <a:srgbClr val="FFE1A3"/>
              </a:gs>
              <a:gs pos="50000">
                <a:srgbClr val="FFCC66"/>
              </a:gs>
              <a:gs pos="100000">
                <a:srgbClr val="FFE1A3"/>
              </a:gs>
            </a:gsLst>
            <a:lin ang="5400000" scaled="1"/>
          </a:gradFill>
          <a:ln w="12700" algn="ctr">
            <a:solidFill>
              <a:srgbClr val="FFCC66"/>
            </a:solidFill>
            <a:round/>
            <a:headEnd/>
            <a:tailEnd/>
          </a:ln>
          <a:effectLst>
            <a:outerShdw dist="28398" dir="3806097" algn="ctr" rotWithShape="0">
              <a:srgbClr val="806633"/>
            </a:outerShdw>
          </a:effec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Times New Roman" panose="02020603050405020304" pitchFamily="18" charset="0"/>
              </a:rPr>
              <a:t>Thanks</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1" name="AutoShape 8"/>
          <p:cNvSpPr>
            <a:spLocks noChangeArrowheads="1"/>
          </p:cNvSpPr>
          <p:nvPr/>
        </p:nvSpPr>
        <p:spPr bwMode="auto">
          <a:xfrm>
            <a:off x="8794060" y="2733648"/>
            <a:ext cx="338138" cy="261938"/>
          </a:xfrm>
          <a:prstGeom prst="roundRect">
            <a:avLst>
              <a:gd name="adj" fmla="val 16667"/>
            </a:avLst>
          </a:prstGeom>
          <a:gradFill rotWithShape="0">
            <a:gsLst>
              <a:gs pos="0">
                <a:srgbClr val="FFFFFF"/>
              </a:gs>
              <a:gs pos="100000">
                <a:srgbClr val="FFEBC2"/>
              </a:gs>
            </a:gsLst>
            <a:lin ang="5400000" scaled="1"/>
          </a:gradFill>
          <a:ln w="12700" algn="ctr">
            <a:solidFill>
              <a:srgbClr val="FFE1A3"/>
            </a:solidFill>
            <a:round/>
            <a:headEnd/>
            <a:tailEnd/>
          </a:ln>
          <a:effectLst>
            <a:outerShdw dist="28398" dir="3806097" algn="ctr" rotWithShape="0">
              <a:srgbClr val="806633">
                <a:alpha val="50000"/>
              </a:srgbClr>
            </a:outerShdw>
          </a:effec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Times New Roman" panose="02020603050405020304" pitchFamily="18" charset="0"/>
              </a:rPr>
              <a:t>NP</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2" name="Rectangle 9"/>
          <p:cNvSpPr>
            <a:spLocks noChangeArrowheads="1"/>
          </p:cNvSpPr>
          <p:nvPr/>
        </p:nvSpPr>
        <p:spPr bwMode="auto">
          <a:xfrm>
            <a:off x="8760723" y="922311"/>
            <a:ext cx="1636712" cy="239712"/>
          </a:xfrm>
          <a:prstGeom prst="rect">
            <a:avLst/>
          </a:prstGeom>
          <a:gradFill rotWithShape="0">
            <a:gsLst>
              <a:gs pos="0">
                <a:srgbClr val="666666"/>
              </a:gs>
              <a:gs pos="50000">
                <a:srgbClr val="CCCCCC"/>
              </a:gs>
              <a:gs pos="100000">
                <a:srgbClr val="666666"/>
              </a:gs>
            </a:gsLst>
            <a:lin ang="18900000" scaled="1"/>
          </a:gradFill>
          <a:ln w="12700" algn="ctr">
            <a:solidFill>
              <a:srgbClr val="666666"/>
            </a:solidFill>
            <a:miter lim="800000"/>
            <a:headEnd/>
            <a:tailEnd/>
          </a:ln>
          <a:effectLst>
            <a:outerShdw dist="28398" dir="3806097" algn="ctr" rotWithShape="0">
              <a:srgbClr val="808080">
                <a:alpha val="50000"/>
              </a:srgbClr>
            </a:outerShdw>
          </a:effec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rgbClr val="000000"/>
                </a:solidFill>
                <a:effectLst/>
                <a:latin typeface="Times New Roman" panose="02020603050405020304" pitchFamily="18" charset="0"/>
              </a:rPr>
              <a:t>Pete’s Phone</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3" name="Rectangle 10"/>
          <p:cNvSpPr>
            <a:spLocks noChangeArrowheads="1"/>
          </p:cNvSpPr>
          <p:nvPr/>
        </p:nvSpPr>
        <p:spPr bwMode="auto">
          <a:xfrm>
            <a:off x="6050860" y="1050898"/>
            <a:ext cx="1893888" cy="2840038"/>
          </a:xfrm>
          <a:prstGeom prst="rect">
            <a:avLst/>
          </a:prstGeom>
          <a:gradFill rotWithShape="0">
            <a:gsLst>
              <a:gs pos="0">
                <a:srgbClr val="FFFFFF"/>
              </a:gs>
              <a:gs pos="100000">
                <a:srgbClr val="EBEBEB"/>
              </a:gs>
            </a:gsLst>
            <a:lin ang="5400000" scaled="1"/>
          </a:gradFill>
          <a:ln w="12700" algn="ctr">
            <a:solidFill>
              <a:srgbClr val="E1E1E1"/>
            </a:solidFill>
            <a:miter lim="800000"/>
            <a:headEnd/>
            <a:tailEnd/>
          </a:ln>
          <a:effectLst>
            <a:outerShdw dist="28398" dir="3806097" algn="ctr" rotWithShape="0">
              <a:srgbClr val="666666">
                <a:alpha val="50000"/>
              </a:srgbClr>
            </a:outerShdw>
          </a:effectLst>
        </p:spPr>
        <p:txBody>
          <a:bodyPr vert="horz" wrap="square" lIns="36576" tIns="36576" rIns="36576" bIns="36576" numCol="1" anchor="t" anchorCtr="0" compatLnSpc="1">
            <a:prstTxWarp prst="textNoShape">
              <a:avLst/>
            </a:prstTxWarp>
          </a:bodyPr>
          <a:lstStyle/>
          <a:p>
            <a:endParaRPr lang="en-US"/>
          </a:p>
        </p:txBody>
      </p:sp>
      <p:sp>
        <p:nvSpPr>
          <p:cNvPr id="14" name="AutoShape 11"/>
          <p:cNvSpPr>
            <a:spLocks noChangeArrowheads="1"/>
          </p:cNvSpPr>
          <p:nvPr/>
        </p:nvSpPr>
        <p:spPr bwMode="auto">
          <a:xfrm>
            <a:off x="7035110" y="1158848"/>
            <a:ext cx="866775" cy="261938"/>
          </a:xfrm>
          <a:prstGeom prst="roundRect">
            <a:avLst>
              <a:gd name="adj" fmla="val 16667"/>
            </a:avLst>
          </a:prstGeom>
          <a:gradFill rotWithShape="0">
            <a:gsLst>
              <a:gs pos="0">
                <a:srgbClr val="FFE1A3"/>
              </a:gs>
              <a:gs pos="50000">
                <a:srgbClr val="FFCC66"/>
              </a:gs>
              <a:gs pos="100000">
                <a:srgbClr val="FFE1A3"/>
              </a:gs>
            </a:gsLst>
            <a:lin ang="5400000" scaled="1"/>
          </a:gradFill>
          <a:ln w="12700" algn="ctr">
            <a:solidFill>
              <a:srgbClr val="FFCC66"/>
            </a:solidFill>
            <a:round/>
            <a:headEnd/>
            <a:tailEnd/>
          </a:ln>
          <a:effectLst>
            <a:outerShdw dist="28398" dir="3806097" algn="ctr" rotWithShape="0">
              <a:srgbClr val="806633"/>
            </a:outerShdw>
          </a:effec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Times New Roman" panose="02020603050405020304" pitchFamily="18" charset="0"/>
              </a:rPr>
              <a:t>Hey it’s Dad</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5" name="AutoShape 12"/>
          <p:cNvSpPr>
            <a:spLocks noChangeArrowheads="1"/>
          </p:cNvSpPr>
          <p:nvPr/>
        </p:nvSpPr>
        <p:spPr bwMode="auto">
          <a:xfrm>
            <a:off x="6117535" y="1362048"/>
            <a:ext cx="814388" cy="241300"/>
          </a:xfrm>
          <a:prstGeom prst="roundRect">
            <a:avLst>
              <a:gd name="adj" fmla="val 16667"/>
            </a:avLst>
          </a:prstGeom>
          <a:gradFill rotWithShape="0">
            <a:gsLst>
              <a:gs pos="0">
                <a:srgbClr val="FFFFFF"/>
              </a:gs>
              <a:gs pos="100000">
                <a:srgbClr val="FFEBC2"/>
              </a:gs>
            </a:gsLst>
            <a:lin ang="5400000" scaled="1"/>
          </a:gradFill>
          <a:ln w="12700" algn="ctr">
            <a:solidFill>
              <a:srgbClr val="FFE1A3"/>
            </a:solidFill>
            <a:round/>
            <a:headEnd/>
            <a:tailEnd/>
          </a:ln>
          <a:effectLst>
            <a:outerShdw dist="28398" dir="3806097" algn="ctr" rotWithShape="0">
              <a:srgbClr val="806633">
                <a:alpha val="50000"/>
              </a:srgbClr>
            </a:outerShdw>
          </a:effec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Times New Roman" panose="02020603050405020304" pitchFamily="18" charset="0"/>
              </a:rPr>
              <a:t>SMH; I know</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6" name="AutoShape 13"/>
          <p:cNvSpPr>
            <a:spLocks noChangeArrowheads="1"/>
          </p:cNvSpPr>
          <p:nvPr/>
        </p:nvSpPr>
        <p:spPr bwMode="auto">
          <a:xfrm>
            <a:off x="6301685" y="1682723"/>
            <a:ext cx="1628775" cy="457200"/>
          </a:xfrm>
          <a:prstGeom prst="roundRect">
            <a:avLst>
              <a:gd name="adj" fmla="val 16667"/>
            </a:avLst>
          </a:prstGeom>
          <a:gradFill rotWithShape="0">
            <a:gsLst>
              <a:gs pos="0">
                <a:srgbClr val="FFE1A3"/>
              </a:gs>
              <a:gs pos="50000">
                <a:srgbClr val="FFCC66"/>
              </a:gs>
              <a:gs pos="100000">
                <a:srgbClr val="FFE1A3"/>
              </a:gs>
            </a:gsLst>
            <a:lin ang="5400000" scaled="1"/>
          </a:gradFill>
          <a:ln w="12700" algn="ctr">
            <a:solidFill>
              <a:srgbClr val="FFCC66"/>
            </a:solidFill>
            <a:round/>
            <a:headEnd/>
            <a:tailEnd/>
          </a:ln>
          <a:effectLst>
            <a:outerShdw dist="28398" dir="3806097" algn="ctr" rotWithShape="0">
              <a:srgbClr val="806633"/>
            </a:outerShdw>
          </a:effec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Times New Roman" panose="02020603050405020304" pitchFamily="18" charset="0"/>
              </a:rPr>
              <a:t>I need you to mow the lake, before it rains. Thanks Dad</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7" name="AutoShape 14"/>
          <p:cNvSpPr>
            <a:spLocks noChangeArrowheads="1"/>
          </p:cNvSpPr>
          <p:nvPr/>
        </p:nvSpPr>
        <p:spPr bwMode="auto">
          <a:xfrm>
            <a:off x="6144523" y="2216123"/>
            <a:ext cx="468312" cy="228600"/>
          </a:xfrm>
          <a:prstGeom prst="roundRect">
            <a:avLst>
              <a:gd name="adj" fmla="val 16667"/>
            </a:avLst>
          </a:prstGeom>
          <a:gradFill rotWithShape="0">
            <a:gsLst>
              <a:gs pos="0">
                <a:srgbClr val="FFFFFF"/>
              </a:gs>
              <a:gs pos="100000">
                <a:srgbClr val="FFEBC2"/>
              </a:gs>
            </a:gsLst>
            <a:lin ang="5400000" scaled="1"/>
          </a:gradFill>
          <a:ln w="12700" algn="ctr">
            <a:solidFill>
              <a:srgbClr val="FFE1A3"/>
            </a:solidFill>
            <a:round/>
            <a:headEnd/>
            <a:tailEnd/>
          </a:ln>
          <a:effectLst>
            <a:outerShdw dist="28398" dir="3806097" algn="ctr" rotWithShape="0">
              <a:srgbClr val="806633">
                <a:alpha val="50000"/>
              </a:srgbClr>
            </a:outerShdw>
          </a:effec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Times New Roman" panose="02020603050405020304" pitchFamily="18" charset="0"/>
              </a:rPr>
              <a:t>What?</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8" name="AutoShape 15"/>
          <p:cNvSpPr>
            <a:spLocks noChangeArrowheads="1"/>
          </p:cNvSpPr>
          <p:nvPr/>
        </p:nvSpPr>
        <p:spPr bwMode="auto">
          <a:xfrm>
            <a:off x="6808098" y="2459011"/>
            <a:ext cx="1103312" cy="220662"/>
          </a:xfrm>
          <a:prstGeom prst="roundRect">
            <a:avLst>
              <a:gd name="adj" fmla="val 16667"/>
            </a:avLst>
          </a:prstGeom>
          <a:gradFill rotWithShape="0">
            <a:gsLst>
              <a:gs pos="0">
                <a:srgbClr val="FFE1A3"/>
              </a:gs>
              <a:gs pos="50000">
                <a:srgbClr val="FFCC66"/>
              </a:gs>
              <a:gs pos="100000">
                <a:srgbClr val="FFE1A3"/>
              </a:gs>
            </a:gsLst>
            <a:lin ang="5400000" scaled="1"/>
          </a:gradFill>
          <a:ln w="12700" algn="ctr">
            <a:solidFill>
              <a:srgbClr val="FFCC66"/>
            </a:solidFill>
            <a:round/>
            <a:headEnd/>
            <a:tailEnd/>
          </a:ln>
          <a:effectLst>
            <a:outerShdw dist="28398" dir="3806097" algn="ctr" rotWithShape="0">
              <a:srgbClr val="806633"/>
            </a:outerShdw>
          </a:effec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Times New Roman" panose="02020603050405020304" pitchFamily="18" charset="0"/>
              </a:rPr>
              <a:t>Lawn mow the law</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9" name="AutoShape 16"/>
          <p:cNvSpPr>
            <a:spLocks noChangeArrowheads="1"/>
          </p:cNvSpPr>
          <p:nvPr/>
        </p:nvSpPr>
        <p:spPr bwMode="auto">
          <a:xfrm>
            <a:off x="6069910" y="2732061"/>
            <a:ext cx="795338" cy="238125"/>
          </a:xfrm>
          <a:prstGeom prst="roundRect">
            <a:avLst>
              <a:gd name="adj" fmla="val 16667"/>
            </a:avLst>
          </a:prstGeom>
          <a:gradFill rotWithShape="0">
            <a:gsLst>
              <a:gs pos="0">
                <a:srgbClr val="FFFFFF"/>
              </a:gs>
              <a:gs pos="100000">
                <a:srgbClr val="FFEBC2"/>
              </a:gs>
            </a:gsLst>
            <a:lin ang="5400000" scaled="1"/>
          </a:gradFill>
          <a:ln w="12700" algn="ctr">
            <a:solidFill>
              <a:srgbClr val="FFE1A3"/>
            </a:solidFill>
            <a:round/>
            <a:headEnd/>
            <a:tailEnd/>
          </a:ln>
          <a:effectLst>
            <a:outerShdw dist="28398" dir="3806097" algn="ctr" rotWithShape="0">
              <a:srgbClr val="806633">
                <a:alpha val="50000"/>
              </a:srgbClr>
            </a:outerShdw>
          </a:effec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Times New Roman" panose="02020603050405020304" pitchFamily="18" charset="0"/>
              </a:rPr>
              <a:t>Lawn; Why?</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20" name="AutoShape 17"/>
          <p:cNvSpPr>
            <a:spLocks noChangeArrowheads="1"/>
          </p:cNvSpPr>
          <p:nvPr/>
        </p:nvSpPr>
        <p:spPr bwMode="auto">
          <a:xfrm>
            <a:off x="6790635" y="3024161"/>
            <a:ext cx="1112838" cy="457200"/>
          </a:xfrm>
          <a:prstGeom prst="roundRect">
            <a:avLst>
              <a:gd name="adj" fmla="val 16667"/>
            </a:avLst>
          </a:prstGeom>
          <a:gradFill rotWithShape="0">
            <a:gsLst>
              <a:gs pos="0">
                <a:srgbClr val="FFE1A3"/>
              </a:gs>
              <a:gs pos="50000">
                <a:srgbClr val="FFCC66"/>
              </a:gs>
              <a:gs pos="100000">
                <a:srgbClr val="FFE1A3"/>
              </a:gs>
            </a:gsLst>
            <a:lin ang="5400000" scaled="1"/>
          </a:gradFill>
          <a:ln w="12700" algn="ctr">
            <a:solidFill>
              <a:srgbClr val="FFCC66"/>
            </a:solidFill>
            <a:round/>
            <a:headEnd/>
            <a:tailEnd/>
          </a:ln>
          <a:effectLst>
            <a:outerShdw dist="28398" dir="3806097" algn="ctr" rotWithShape="0">
              <a:srgbClr val="806633"/>
            </a:outerShdw>
          </a:effec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Times New Roman" panose="02020603050405020304" pitchFamily="18" charset="0"/>
              </a:rPr>
              <a:t>Because it is going to rain today</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21" name="AutoShape 18"/>
          <p:cNvSpPr>
            <a:spLocks noChangeArrowheads="1"/>
          </p:cNvSpPr>
          <p:nvPr/>
        </p:nvSpPr>
        <p:spPr bwMode="auto">
          <a:xfrm>
            <a:off x="6081023" y="3576611"/>
            <a:ext cx="1374775" cy="228600"/>
          </a:xfrm>
          <a:prstGeom prst="roundRect">
            <a:avLst>
              <a:gd name="adj" fmla="val 16667"/>
            </a:avLst>
          </a:prstGeom>
          <a:gradFill rotWithShape="0">
            <a:gsLst>
              <a:gs pos="0">
                <a:srgbClr val="FFFFFF"/>
              </a:gs>
              <a:gs pos="100000">
                <a:srgbClr val="FFEBC2"/>
              </a:gs>
            </a:gsLst>
            <a:lin ang="5400000" scaled="1"/>
          </a:gradFill>
          <a:ln w="12700" algn="ctr">
            <a:solidFill>
              <a:srgbClr val="FFE1A3"/>
            </a:solidFill>
            <a:round/>
            <a:headEnd/>
            <a:tailEnd/>
          </a:ln>
          <a:effectLst>
            <a:outerShdw dist="28398" dir="3806097" algn="ctr" rotWithShape="0">
              <a:srgbClr val="806633">
                <a:alpha val="50000"/>
              </a:srgbClr>
            </a:outerShdw>
          </a:effec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Times New Roman" panose="02020603050405020304" pitchFamily="18" charset="0"/>
              </a:rPr>
              <a:t>I don’t want to; DIY K </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22" name="Rectangle 19"/>
          <p:cNvSpPr>
            <a:spLocks noChangeArrowheads="1"/>
          </p:cNvSpPr>
          <p:nvPr/>
        </p:nvSpPr>
        <p:spPr bwMode="auto">
          <a:xfrm>
            <a:off x="6044510" y="922311"/>
            <a:ext cx="1900238" cy="211137"/>
          </a:xfrm>
          <a:prstGeom prst="rect">
            <a:avLst/>
          </a:prstGeom>
          <a:gradFill rotWithShape="0">
            <a:gsLst>
              <a:gs pos="0">
                <a:srgbClr val="666666"/>
              </a:gs>
              <a:gs pos="50000">
                <a:srgbClr val="CCCCCC"/>
              </a:gs>
              <a:gs pos="100000">
                <a:srgbClr val="666666"/>
              </a:gs>
            </a:gsLst>
            <a:lin ang="18900000" scaled="1"/>
          </a:gradFill>
          <a:ln w="12700" algn="ctr">
            <a:solidFill>
              <a:srgbClr val="666666"/>
            </a:solidFill>
            <a:miter lim="800000"/>
            <a:headEnd/>
            <a:tailEnd/>
          </a:ln>
          <a:effectLst>
            <a:outerShdw dist="28398" dir="3806097" algn="ctr" rotWithShape="0">
              <a:srgbClr val="808080">
                <a:alpha val="50000"/>
              </a:srgbClr>
            </a:outerShdw>
          </a:effec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rgbClr val="000000"/>
                </a:solidFill>
                <a:effectLst/>
                <a:latin typeface="Times New Roman" panose="02020603050405020304" pitchFamily="18" charset="0"/>
              </a:rPr>
              <a:t>Jack’s Phone</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23" name="Text Box 20"/>
          <p:cNvSpPr txBox="1">
            <a:spLocks noChangeArrowheads="1"/>
          </p:cNvSpPr>
          <p:nvPr/>
        </p:nvSpPr>
        <p:spPr bwMode="auto">
          <a:xfrm>
            <a:off x="6448508" y="4235424"/>
            <a:ext cx="3904780" cy="1115804"/>
          </a:xfrm>
          <a:prstGeom prst="rect">
            <a:avLst/>
          </a:prstGeom>
          <a:noFill/>
          <a:ln>
            <a:noFill/>
          </a:ln>
          <a:effectLst/>
          <a:extLst>
            <a:ext uri="{909E8E84-426E-40DD-AFC4-6F175D3DCCD1}">
              <a14:hiddenFill xmlns:a14="http://schemas.microsoft.com/office/drawing/2010/main">
                <a:solidFill>
                  <a:srgbClr val="3399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smtClean="0">
                <a:ln>
                  <a:noFill/>
                </a:ln>
                <a:solidFill>
                  <a:srgbClr val="000000"/>
                </a:solidFill>
                <a:effectLst/>
                <a:latin typeface="Bahnschrift" panose="020B0502040204020203" pitchFamily="34" charset="0"/>
              </a:rPr>
              <a:t>Jack later mowed the lawn, while Pete zoned out on YouTube.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smtClean="0">
                <a:ln>
                  <a:noFill/>
                </a:ln>
                <a:solidFill>
                  <a:srgbClr val="000000"/>
                </a:solidFill>
                <a:effectLst/>
                <a:latin typeface="Bahnschrift" panose="020B0502040204020203" pitchFamily="34" charset="0"/>
              </a:rPr>
              <a:t>Who did what Dad asked?</a:t>
            </a:r>
            <a:endParaRPr kumimoji="0" lang="en-US" altLang="en-US" sz="4800" b="0" i="0" u="none" strike="noStrike" cap="none" normalizeH="0" baseline="0" dirty="0" smtClean="0">
              <a:ln>
                <a:noFill/>
              </a:ln>
              <a:solidFill>
                <a:schemeClr val="tx1"/>
              </a:solidFill>
              <a:effectLst/>
              <a:latin typeface="Arial" panose="020B0604020202020204" pitchFamily="34" charset="0"/>
            </a:endParaRPr>
          </a:p>
        </p:txBody>
      </p:sp>
      <p:sp>
        <p:nvSpPr>
          <p:cNvPr id="24" name="Text Placeholder 3"/>
          <p:cNvSpPr txBox="1">
            <a:spLocks/>
          </p:cNvSpPr>
          <p:nvPr/>
        </p:nvSpPr>
        <p:spPr>
          <a:xfrm>
            <a:off x="913774" y="4400423"/>
            <a:ext cx="3935689" cy="770306"/>
          </a:xfrm>
          <a:prstGeom prst="rect">
            <a:avLst/>
          </a:prstGeom>
        </p:spPr>
        <p:style>
          <a:lnRef idx="1">
            <a:schemeClr val="accent4"/>
          </a:lnRef>
          <a:fillRef idx="3">
            <a:schemeClr val="accent4"/>
          </a:fillRef>
          <a:effectRef idx="2">
            <a:schemeClr val="accent4"/>
          </a:effectRef>
          <a:fontRef idx="minor">
            <a:schemeClr val="lt1"/>
          </a:fontRef>
        </p:style>
        <p:txBody>
          <a:bodyPr vert="horz" lIns="91440" tIns="45720" rIns="91440" bIns="45720" rtlCol="0">
            <a:normAutofit/>
          </a:bodyPr>
          <a:lstStyle>
            <a:lvl1pPr marL="0" indent="0" algn="ctr" defTabSz="914400" rtl="0" eaLnBrk="1" latinLnBrk="0" hangingPunct="1">
              <a:lnSpc>
                <a:spcPct val="120000"/>
              </a:lnSpc>
              <a:spcBef>
                <a:spcPts val="10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1pPr>
            <a:lvl2pPr marL="457200" indent="0" algn="l" defTabSz="914400" rtl="0" eaLnBrk="1" latinLnBrk="0" hangingPunct="1">
              <a:lnSpc>
                <a:spcPct val="120000"/>
              </a:lnSpc>
              <a:spcBef>
                <a:spcPts val="500"/>
              </a:spcBef>
              <a:buClr>
                <a:schemeClr val="tx1"/>
              </a:buClr>
              <a:buFont typeface="Arial" panose="020B0604020202020204" pitchFamily="34" charset="0"/>
              <a:buNone/>
              <a:defRPr sz="1400" kern="1200" cap="all" baseline="0">
                <a:solidFill>
                  <a:schemeClr val="tx1"/>
                </a:solidFill>
                <a:effectLst/>
                <a:latin typeface="+mn-lt"/>
                <a:ea typeface="+mn-ea"/>
                <a:cs typeface="+mn-cs"/>
              </a:defRPr>
            </a:lvl2pPr>
            <a:lvl3pPr marL="914400" indent="0" algn="l" defTabSz="914400" rtl="0" eaLnBrk="1" latinLnBrk="0" hangingPunct="1">
              <a:lnSpc>
                <a:spcPct val="120000"/>
              </a:lnSpc>
              <a:spcBef>
                <a:spcPts val="500"/>
              </a:spcBef>
              <a:buClr>
                <a:schemeClr val="tx1"/>
              </a:buClr>
              <a:buFont typeface="Arial" panose="020B0604020202020204" pitchFamily="34" charset="0"/>
              <a:buNone/>
              <a:defRPr sz="1200" kern="1200" cap="all" baseline="0">
                <a:solidFill>
                  <a:schemeClr val="tx1"/>
                </a:solidFill>
                <a:effectLst/>
                <a:latin typeface="+mn-lt"/>
                <a:ea typeface="+mn-ea"/>
                <a:cs typeface="+mn-cs"/>
              </a:defRPr>
            </a:lvl3pPr>
            <a:lvl4pPr marL="1371600" indent="0" algn="l" defTabSz="914400" rtl="0" eaLnBrk="1" latinLnBrk="0" hangingPunct="1">
              <a:lnSpc>
                <a:spcPct val="120000"/>
              </a:lnSpc>
              <a:spcBef>
                <a:spcPts val="500"/>
              </a:spcBef>
              <a:buClr>
                <a:schemeClr val="tx1"/>
              </a:buClr>
              <a:buFont typeface="Arial" panose="020B0604020202020204" pitchFamily="34" charset="0"/>
              <a:buNone/>
              <a:defRPr sz="1000" kern="1200" cap="all" baseline="0">
                <a:solidFill>
                  <a:schemeClr val="tx1"/>
                </a:solidFill>
                <a:effectLst/>
                <a:latin typeface="+mn-lt"/>
                <a:ea typeface="+mn-ea"/>
                <a:cs typeface="+mn-cs"/>
              </a:defRPr>
            </a:lvl4pPr>
            <a:lvl5pPr marL="1828800" indent="0" algn="l" defTabSz="914400" rtl="0" eaLnBrk="1" latinLnBrk="0" hangingPunct="1">
              <a:lnSpc>
                <a:spcPct val="120000"/>
              </a:lnSpc>
              <a:spcBef>
                <a:spcPts val="500"/>
              </a:spcBef>
              <a:buClr>
                <a:schemeClr val="tx1"/>
              </a:buClr>
              <a:buFont typeface="Arial" panose="020B0604020202020204" pitchFamily="34" charset="0"/>
              <a:buNone/>
              <a:defRPr sz="1000" kern="1200" cap="all" baseline="0">
                <a:solidFill>
                  <a:schemeClr val="tx1"/>
                </a:solidFill>
                <a:effectLst/>
                <a:latin typeface="+mn-lt"/>
                <a:ea typeface="+mn-ea"/>
                <a:cs typeface="+mn-cs"/>
              </a:defRPr>
            </a:lvl5pPr>
            <a:lvl6pPr marL="2286000" indent="0" algn="l" defTabSz="914400" rtl="0" eaLnBrk="1" latinLnBrk="0" hangingPunct="1">
              <a:lnSpc>
                <a:spcPct val="120000"/>
              </a:lnSpc>
              <a:spcBef>
                <a:spcPts val="500"/>
              </a:spcBef>
              <a:buClr>
                <a:schemeClr val="tx1"/>
              </a:buClr>
              <a:buFont typeface="Arial" panose="020B0604020202020204" pitchFamily="34" charset="0"/>
              <a:buNone/>
              <a:defRPr sz="1000" kern="1200" cap="all" baseline="0">
                <a:solidFill>
                  <a:schemeClr val="tx1"/>
                </a:solidFill>
                <a:effectLst/>
                <a:latin typeface="+mn-lt"/>
                <a:ea typeface="+mn-ea"/>
                <a:cs typeface="+mn-cs"/>
              </a:defRPr>
            </a:lvl6pPr>
            <a:lvl7pPr marL="2743200" indent="0" algn="l" defTabSz="914400" rtl="0" eaLnBrk="1" latinLnBrk="0" hangingPunct="1">
              <a:lnSpc>
                <a:spcPct val="120000"/>
              </a:lnSpc>
              <a:spcBef>
                <a:spcPts val="500"/>
              </a:spcBef>
              <a:buClr>
                <a:schemeClr val="tx1"/>
              </a:buClr>
              <a:buFont typeface="Arial" panose="020B0604020202020204" pitchFamily="34" charset="0"/>
              <a:buNone/>
              <a:defRPr sz="1000" kern="1200" cap="all" baseline="0">
                <a:solidFill>
                  <a:schemeClr val="tx1"/>
                </a:solidFill>
                <a:effectLst/>
                <a:latin typeface="+mn-lt"/>
                <a:ea typeface="+mn-ea"/>
                <a:cs typeface="+mn-cs"/>
              </a:defRPr>
            </a:lvl7pPr>
            <a:lvl8pPr marL="3200400" indent="0" algn="l" defTabSz="914400" rtl="0" eaLnBrk="1" latinLnBrk="0" hangingPunct="1">
              <a:lnSpc>
                <a:spcPct val="120000"/>
              </a:lnSpc>
              <a:spcBef>
                <a:spcPts val="500"/>
              </a:spcBef>
              <a:buClr>
                <a:schemeClr val="tx1"/>
              </a:buClr>
              <a:buFont typeface="Arial" panose="020B0604020202020204" pitchFamily="34" charset="0"/>
              <a:buNone/>
              <a:defRPr sz="1000" kern="1200" cap="all" baseline="0">
                <a:solidFill>
                  <a:schemeClr val="tx1"/>
                </a:solidFill>
                <a:effectLst/>
                <a:latin typeface="+mn-lt"/>
                <a:ea typeface="+mn-ea"/>
                <a:cs typeface="+mn-cs"/>
              </a:defRPr>
            </a:lvl8pPr>
            <a:lvl9pPr marL="3657600" indent="0" algn="l" defTabSz="914400" rtl="0" eaLnBrk="1" latinLnBrk="0" hangingPunct="1">
              <a:lnSpc>
                <a:spcPct val="120000"/>
              </a:lnSpc>
              <a:spcBef>
                <a:spcPts val="500"/>
              </a:spcBef>
              <a:buClr>
                <a:schemeClr val="tx1"/>
              </a:buClr>
              <a:buFont typeface="Arial" panose="020B0604020202020204" pitchFamily="34" charset="0"/>
              <a:buNone/>
              <a:defRPr sz="1000" kern="1200" cap="all" baseline="0">
                <a:solidFill>
                  <a:schemeClr val="tx1"/>
                </a:solidFill>
                <a:effectLst/>
                <a:latin typeface="+mn-lt"/>
                <a:ea typeface="+mn-ea"/>
                <a:cs typeface="+mn-cs"/>
              </a:defRPr>
            </a:lvl9pPr>
          </a:lstStyle>
          <a:p>
            <a:r>
              <a:rPr lang="en-US" dirty="0" smtClean="0"/>
              <a:t>Avoid Formalism as a Cover-up for Genuine Love and Commitment.</a:t>
            </a:r>
            <a:endParaRPr lang="en-US" dirty="0"/>
          </a:p>
        </p:txBody>
      </p:sp>
      <p:sp>
        <p:nvSpPr>
          <p:cNvPr id="25" name="Text Placeholder 3"/>
          <p:cNvSpPr txBox="1">
            <a:spLocks/>
          </p:cNvSpPr>
          <p:nvPr/>
        </p:nvSpPr>
        <p:spPr>
          <a:xfrm>
            <a:off x="901560" y="2556094"/>
            <a:ext cx="3935689" cy="770306"/>
          </a:xfrm>
          <a:prstGeom prst="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ormAutofit lnSpcReduction="10000"/>
          </a:bodyPr>
          <a:lstStyle>
            <a:lvl1pPr marL="0" indent="0" algn="ctr" defTabSz="914400" rtl="0" eaLnBrk="1" latinLnBrk="0" hangingPunct="1">
              <a:lnSpc>
                <a:spcPct val="120000"/>
              </a:lnSpc>
              <a:spcBef>
                <a:spcPts val="1000"/>
              </a:spcBef>
              <a:buClr>
                <a:schemeClr val="tx1"/>
              </a:buClr>
              <a:buFont typeface="Arial" panose="020B0604020202020204" pitchFamily="34" charset="0"/>
              <a:buNone/>
              <a:defRPr sz="1600" kern="1200" cap="all" baseline="0">
                <a:solidFill>
                  <a:schemeClr val="lt1"/>
                </a:solidFill>
                <a:effectLst/>
                <a:latin typeface="+mn-lt"/>
                <a:ea typeface="+mn-ea"/>
                <a:cs typeface="+mn-cs"/>
              </a:defRPr>
            </a:lvl1pPr>
            <a:lvl2pPr marL="457200" indent="0" algn="l" defTabSz="914400" rtl="0" eaLnBrk="1" latinLnBrk="0" hangingPunct="1">
              <a:lnSpc>
                <a:spcPct val="120000"/>
              </a:lnSpc>
              <a:spcBef>
                <a:spcPts val="500"/>
              </a:spcBef>
              <a:buClr>
                <a:schemeClr val="tx1"/>
              </a:buClr>
              <a:buFont typeface="Arial" panose="020B0604020202020204" pitchFamily="34" charset="0"/>
              <a:buNone/>
              <a:defRPr sz="1400" kern="1200" cap="all" baseline="0">
                <a:solidFill>
                  <a:schemeClr val="lt1"/>
                </a:solidFill>
                <a:effectLst/>
                <a:latin typeface="+mn-lt"/>
                <a:ea typeface="+mn-ea"/>
                <a:cs typeface="+mn-cs"/>
              </a:defRPr>
            </a:lvl2pPr>
            <a:lvl3pPr marL="914400" indent="0" algn="l" defTabSz="914400" rtl="0" eaLnBrk="1" latinLnBrk="0" hangingPunct="1">
              <a:lnSpc>
                <a:spcPct val="120000"/>
              </a:lnSpc>
              <a:spcBef>
                <a:spcPts val="500"/>
              </a:spcBef>
              <a:buClr>
                <a:schemeClr val="tx1"/>
              </a:buClr>
              <a:buFont typeface="Arial" panose="020B0604020202020204" pitchFamily="34" charset="0"/>
              <a:buNone/>
              <a:defRPr sz="1200" kern="1200" cap="all" baseline="0">
                <a:solidFill>
                  <a:schemeClr val="lt1"/>
                </a:solidFill>
                <a:effectLst/>
                <a:latin typeface="+mn-lt"/>
                <a:ea typeface="+mn-ea"/>
                <a:cs typeface="+mn-cs"/>
              </a:defRPr>
            </a:lvl3pPr>
            <a:lvl4pPr marL="1371600" indent="0" algn="l" defTabSz="914400" rtl="0" eaLnBrk="1" latinLnBrk="0" hangingPunct="1">
              <a:lnSpc>
                <a:spcPct val="120000"/>
              </a:lnSpc>
              <a:spcBef>
                <a:spcPts val="500"/>
              </a:spcBef>
              <a:buClr>
                <a:schemeClr val="tx1"/>
              </a:buClr>
              <a:buFont typeface="Arial" panose="020B0604020202020204" pitchFamily="34" charset="0"/>
              <a:buNone/>
              <a:defRPr sz="1000" kern="1200" cap="all" baseline="0">
                <a:solidFill>
                  <a:schemeClr val="lt1"/>
                </a:solidFill>
                <a:effectLst/>
                <a:latin typeface="+mn-lt"/>
                <a:ea typeface="+mn-ea"/>
                <a:cs typeface="+mn-cs"/>
              </a:defRPr>
            </a:lvl4pPr>
            <a:lvl5pPr marL="1828800" indent="0" algn="l" defTabSz="914400" rtl="0" eaLnBrk="1" latinLnBrk="0" hangingPunct="1">
              <a:lnSpc>
                <a:spcPct val="120000"/>
              </a:lnSpc>
              <a:spcBef>
                <a:spcPts val="500"/>
              </a:spcBef>
              <a:buClr>
                <a:schemeClr val="tx1"/>
              </a:buClr>
              <a:buFont typeface="Arial" panose="020B0604020202020204" pitchFamily="34" charset="0"/>
              <a:buNone/>
              <a:defRPr sz="1000" kern="1200" cap="all" baseline="0">
                <a:solidFill>
                  <a:schemeClr val="lt1"/>
                </a:solidFill>
                <a:effectLst/>
                <a:latin typeface="+mn-lt"/>
                <a:ea typeface="+mn-ea"/>
                <a:cs typeface="+mn-cs"/>
              </a:defRPr>
            </a:lvl5pPr>
            <a:lvl6pPr marL="2286000" indent="0" algn="l" defTabSz="914400" rtl="0" eaLnBrk="1" latinLnBrk="0" hangingPunct="1">
              <a:lnSpc>
                <a:spcPct val="120000"/>
              </a:lnSpc>
              <a:spcBef>
                <a:spcPts val="500"/>
              </a:spcBef>
              <a:buClr>
                <a:schemeClr val="tx1"/>
              </a:buClr>
              <a:buFont typeface="Arial" panose="020B0604020202020204" pitchFamily="34" charset="0"/>
              <a:buNone/>
              <a:defRPr sz="1000" kern="1200" cap="all" baseline="0">
                <a:solidFill>
                  <a:schemeClr val="lt1"/>
                </a:solidFill>
                <a:effectLst/>
                <a:latin typeface="+mn-lt"/>
                <a:ea typeface="+mn-ea"/>
                <a:cs typeface="+mn-cs"/>
              </a:defRPr>
            </a:lvl6pPr>
            <a:lvl7pPr marL="2743200" indent="0" algn="l" defTabSz="914400" rtl="0" eaLnBrk="1" latinLnBrk="0" hangingPunct="1">
              <a:lnSpc>
                <a:spcPct val="120000"/>
              </a:lnSpc>
              <a:spcBef>
                <a:spcPts val="500"/>
              </a:spcBef>
              <a:buClr>
                <a:schemeClr val="tx1"/>
              </a:buClr>
              <a:buFont typeface="Arial" panose="020B0604020202020204" pitchFamily="34" charset="0"/>
              <a:buNone/>
              <a:defRPr sz="1000" kern="1200" cap="all" baseline="0">
                <a:solidFill>
                  <a:schemeClr val="lt1"/>
                </a:solidFill>
                <a:effectLst/>
                <a:latin typeface="+mn-lt"/>
                <a:ea typeface="+mn-ea"/>
                <a:cs typeface="+mn-cs"/>
              </a:defRPr>
            </a:lvl7pPr>
            <a:lvl8pPr marL="3200400" indent="0" algn="l" defTabSz="914400" rtl="0" eaLnBrk="1" latinLnBrk="0" hangingPunct="1">
              <a:lnSpc>
                <a:spcPct val="120000"/>
              </a:lnSpc>
              <a:spcBef>
                <a:spcPts val="500"/>
              </a:spcBef>
              <a:buClr>
                <a:schemeClr val="tx1"/>
              </a:buClr>
              <a:buFont typeface="Arial" panose="020B0604020202020204" pitchFamily="34" charset="0"/>
              <a:buNone/>
              <a:defRPr sz="1000" kern="1200" cap="all" baseline="0">
                <a:solidFill>
                  <a:schemeClr val="lt1"/>
                </a:solidFill>
                <a:effectLst/>
                <a:latin typeface="+mn-lt"/>
                <a:ea typeface="+mn-ea"/>
                <a:cs typeface="+mn-cs"/>
              </a:defRPr>
            </a:lvl8pPr>
            <a:lvl9pPr marL="3657600" indent="0" algn="l" defTabSz="914400" rtl="0" eaLnBrk="1" latinLnBrk="0" hangingPunct="1">
              <a:lnSpc>
                <a:spcPct val="120000"/>
              </a:lnSpc>
              <a:spcBef>
                <a:spcPts val="500"/>
              </a:spcBef>
              <a:buClr>
                <a:schemeClr val="tx1"/>
              </a:buClr>
              <a:buFont typeface="Arial" panose="020B0604020202020204" pitchFamily="34" charset="0"/>
              <a:buNone/>
              <a:defRPr sz="1000" kern="1200" cap="all" baseline="0">
                <a:solidFill>
                  <a:schemeClr val="lt1"/>
                </a:solidFill>
                <a:effectLst/>
                <a:latin typeface="+mn-lt"/>
                <a:ea typeface="+mn-ea"/>
                <a:cs typeface="+mn-cs"/>
              </a:defRPr>
            </a:lvl9pPr>
          </a:lstStyle>
          <a:p>
            <a:r>
              <a:rPr lang="en-US" dirty="0" smtClean="0"/>
              <a:t>Mt: 21-28-32 – Obey God’s Will</a:t>
            </a:r>
          </a:p>
          <a:p>
            <a:r>
              <a:rPr lang="en-US" b="1" dirty="0"/>
              <a:t>“you did not believe him.”</a:t>
            </a:r>
            <a:endParaRPr lang="en-US" dirty="0"/>
          </a:p>
          <a:p>
            <a:endParaRPr lang="en-US" dirty="0"/>
          </a:p>
        </p:txBody>
      </p:sp>
    </p:spTree>
    <p:extLst>
      <p:ext uri="{BB962C8B-B14F-4D97-AF65-F5344CB8AC3E}">
        <p14:creationId xmlns:p14="http://schemas.microsoft.com/office/powerpoint/2010/main" val="5644015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19199" y="1195246"/>
            <a:ext cx="9618429" cy="5016758"/>
          </a:xfrm>
          <a:prstGeom prst="rect">
            <a:avLst/>
          </a:prstGeom>
        </p:spPr>
        <p:txBody>
          <a:bodyPr wrap="square">
            <a:spAutoFit/>
          </a:bodyPr>
          <a:lstStyle/>
          <a:p>
            <a:r>
              <a:rPr lang="en-US" sz="4400" b="1" u="sng" kern="1400" dirty="0">
                <a:solidFill>
                  <a:srgbClr val="FF0000"/>
                </a:solidFill>
                <a:latin typeface="Bahnschrift" panose="020B0502040204020203" pitchFamily="34" charset="0"/>
              </a:rPr>
              <a:t>Discussion Questions:</a:t>
            </a:r>
            <a:endParaRPr lang="en-US" sz="3200" u="sng" kern="1400" dirty="0">
              <a:solidFill>
                <a:srgbClr val="FF0000"/>
              </a:solidFill>
              <a:latin typeface="Times New Roman" panose="02020603050405020304" pitchFamily="18" charset="0"/>
            </a:endParaRPr>
          </a:p>
          <a:p>
            <a:pPr marL="228600" indent="-228600"/>
            <a:r>
              <a:rPr lang="en-US" sz="2400" b="1" kern="1400" dirty="0">
                <a:solidFill>
                  <a:srgbClr val="000000"/>
                </a:solidFill>
                <a:latin typeface="Bahnschrift" panose="020B0502040204020203" pitchFamily="34" charset="0"/>
              </a:rPr>
              <a:t>1.</a:t>
            </a:r>
            <a:r>
              <a:rPr lang="en-US" sz="1600" b="1" kern="1400" dirty="0">
                <a:solidFill>
                  <a:srgbClr val="000000"/>
                </a:solidFill>
                <a:latin typeface="Times New Roman" panose="02020603050405020304" pitchFamily="18" charset="0"/>
              </a:rPr>
              <a:t> </a:t>
            </a:r>
            <a:r>
              <a:rPr lang="en-US" sz="2400" b="1" kern="1400" dirty="0">
                <a:solidFill>
                  <a:srgbClr val="000000"/>
                </a:solidFill>
                <a:latin typeface="Bahnschrift" panose="020B0502040204020203" pitchFamily="34" charset="0"/>
              </a:rPr>
              <a:t>What are problems with relying only on the scripture for teachings</a:t>
            </a:r>
            <a:r>
              <a:rPr lang="en-US" sz="2400" b="1" kern="1400" dirty="0" smtClean="0">
                <a:solidFill>
                  <a:srgbClr val="000000"/>
                </a:solidFill>
                <a:latin typeface="Bahnschrift" panose="020B0502040204020203" pitchFamily="34" charset="0"/>
              </a:rPr>
              <a:t>?</a:t>
            </a:r>
          </a:p>
          <a:p>
            <a:pPr marL="228600" indent="-228600"/>
            <a:r>
              <a:rPr lang="en-US" sz="2400" b="1" kern="1400" dirty="0" smtClean="0">
                <a:solidFill>
                  <a:srgbClr val="000000"/>
                </a:solidFill>
                <a:latin typeface="Bahnschrift" panose="020B0502040204020203" pitchFamily="34" charset="0"/>
              </a:rPr>
              <a:t>	Ignores tradition</a:t>
            </a:r>
          </a:p>
          <a:p>
            <a:pPr marL="228600" indent="-228600"/>
            <a:r>
              <a:rPr lang="en-US" sz="3200" b="1" kern="1400" dirty="0" smtClean="0">
                <a:solidFill>
                  <a:srgbClr val="000000"/>
                </a:solidFill>
                <a:latin typeface="Bahnschrift" panose="020B0502040204020203" pitchFamily="34" charset="0"/>
              </a:rPr>
              <a:t>	</a:t>
            </a:r>
            <a:r>
              <a:rPr lang="en-US" dirty="0" smtClean="0">
                <a:latin typeface="Bahnschrift" panose="020B0502040204020203" pitchFamily="34" charset="0"/>
              </a:rPr>
              <a:t>Reformers believed that Scripture alone was the only infallible source for revelation </a:t>
            </a:r>
          </a:p>
          <a:p>
            <a:pPr marL="228600" indent="-228600"/>
            <a:r>
              <a:rPr lang="en-US" b="1" kern="1400" dirty="0">
                <a:solidFill>
                  <a:schemeClr val="accent4"/>
                </a:solidFill>
                <a:latin typeface="Bahnschrift" panose="020B0502040204020203" pitchFamily="34" charset="0"/>
              </a:rPr>
              <a:t>	</a:t>
            </a:r>
            <a:r>
              <a:rPr lang="en-US" b="1" kern="1400" dirty="0" smtClean="0">
                <a:solidFill>
                  <a:schemeClr val="accent4"/>
                </a:solidFill>
                <a:latin typeface="Bahnschrift" panose="020B0502040204020203" pitchFamily="34" charset="0"/>
              </a:rPr>
              <a:t>Problem with Protestant religions; unbiblical; unhistorical; unworkable   </a:t>
            </a:r>
            <a:endParaRPr lang="en-US" b="1" kern="1400" dirty="0">
              <a:solidFill>
                <a:schemeClr val="accent4"/>
              </a:solidFill>
              <a:latin typeface="Bahnschrift" panose="020B0502040204020203" pitchFamily="34" charset="0"/>
            </a:endParaRPr>
          </a:p>
          <a:p>
            <a:pPr marL="228600" indent="-228600"/>
            <a:r>
              <a:rPr lang="en-US" sz="2400" b="1" kern="1400" dirty="0">
                <a:solidFill>
                  <a:srgbClr val="000000"/>
                </a:solidFill>
                <a:latin typeface="Bahnschrift" panose="020B0502040204020203" pitchFamily="34" charset="0"/>
              </a:rPr>
              <a:t>2.</a:t>
            </a:r>
            <a:r>
              <a:rPr lang="en-US" sz="1600" b="1" kern="1400" dirty="0">
                <a:solidFill>
                  <a:srgbClr val="000000"/>
                </a:solidFill>
                <a:latin typeface="Bahnschrift" panose="020B0502040204020203" pitchFamily="34" charset="0"/>
              </a:rPr>
              <a:t> </a:t>
            </a:r>
            <a:r>
              <a:rPr lang="en-US" sz="2400" b="1" kern="1400" dirty="0">
                <a:solidFill>
                  <a:srgbClr val="000000"/>
                </a:solidFill>
                <a:latin typeface="Bahnschrift" panose="020B0502040204020203" pitchFamily="34" charset="0"/>
              </a:rPr>
              <a:t>Do the three persons of the trinity </a:t>
            </a:r>
            <a:r>
              <a:rPr lang="en-US" sz="2400" b="1" kern="1400" dirty="0" smtClean="0">
                <a:solidFill>
                  <a:srgbClr val="000000"/>
                </a:solidFill>
                <a:latin typeface="Bahnschrift" panose="020B0502040204020203" pitchFamily="34" charset="0"/>
              </a:rPr>
              <a:t>have </a:t>
            </a:r>
            <a:r>
              <a:rPr lang="en-US" sz="2400" b="1" kern="1400" dirty="0">
                <a:solidFill>
                  <a:srgbClr val="000000"/>
                </a:solidFill>
                <a:latin typeface="Bahnschrift" panose="020B0502040204020203" pitchFamily="34" charset="0"/>
              </a:rPr>
              <a:t>different works</a:t>
            </a:r>
            <a:r>
              <a:rPr lang="en-US" sz="2400" b="1" kern="1400" dirty="0" smtClean="0">
                <a:solidFill>
                  <a:srgbClr val="000000"/>
                </a:solidFill>
                <a:latin typeface="Bahnschrift" panose="020B0502040204020203" pitchFamily="34" charset="0"/>
              </a:rPr>
              <a:t>?</a:t>
            </a:r>
          </a:p>
          <a:p>
            <a:pPr marL="228600" indent="-228600"/>
            <a:r>
              <a:rPr lang="en-US" b="1" kern="1400" dirty="0" smtClean="0">
                <a:solidFill>
                  <a:schemeClr val="accent4"/>
                </a:solidFill>
                <a:latin typeface="Bahnschrift" panose="020B0502040204020203" pitchFamily="34" charset="0"/>
              </a:rPr>
              <a:t>	Yes; Father is creator; Son is Redeemer; and Holy Spirit is Sanctifier </a:t>
            </a:r>
            <a:endParaRPr lang="en-US" b="1" kern="1400" dirty="0">
              <a:solidFill>
                <a:schemeClr val="accent4"/>
              </a:solidFill>
              <a:latin typeface="Bahnschrift" panose="020B0502040204020203" pitchFamily="34" charset="0"/>
            </a:endParaRPr>
          </a:p>
          <a:p>
            <a:pPr marL="228600" indent="-228600"/>
            <a:r>
              <a:rPr lang="en-US" sz="2400" b="1" kern="1400" dirty="0">
                <a:solidFill>
                  <a:srgbClr val="000000"/>
                </a:solidFill>
                <a:latin typeface="Bahnschrift" panose="020B0502040204020203" pitchFamily="34" charset="0"/>
              </a:rPr>
              <a:t>3. Are the three persons of the trinity distinct</a:t>
            </a:r>
            <a:r>
              <a:rPr lang="en-US" sz="2400" b="1" kern="1400" dirty="0" smtClean="0">
                <a:solidFill>
                  <a:srgbClr val="000000"/>
                </a:solidFill>
                <a:latin typeface="Bahnschrift" panose="020B0502040204020203" pitchFamily="34" charset="0"/>
              </a:rPr>
              <a:t>?</a:t>
            </a:r>
          </a:p>
          <a:p>
            <a:pPr marL="228600" indent="-228600"/>
            <a:r>
              <a:rPr lang="en-US" b="1" kern="1400" dirty="0" smtClean="0">
                <a:solidFill>
                  <a:schemeClr val="accent4"/>
                </a:solidFill>
                <a:latin typeface="Bahnschrift" panose="020B0502040204020203" pitchFamily="34" charset="0"/>
              </a:rPr>
              <a:t>	Yes; </a:t>
            </a:r>
            <a:r>
              <a:rPr lang="en-US" b="1" dirty="0">
                <a:solidFill>
                  <a:schemeClr val="accent4"/>
                </a:solidFill>
                <a:latin typeface="Bahnschrift" panose="020B0502040204020203" pitchFamily="34" charset="0"/>
              </a:rPr>
              <a:t>yet are one "substance, essence or nature"</a:t>
            </a:r>
            <a:endParaRPr lang="en-US" b="1" kern="1400" dirty="0">
              <a:solidFill>
                <a:schemeClr val="accent4"/>
              </a:solidFill>
              <a:latin typeface="Bahnschrift" panose="020B0502040204020203" pitchFamily="34" charset="0"/>
            </a:endParaRPr>
          </a:p>
          <a:p>
            <a:pPr marL="228600" indent="-228600"/>
            <a:r>
              <a:rPr lang="en-US" sz="2400" b="1" kern="1400" dirty="0">
                <a:solidFill>
                  <a:srgbClr val="000000"/>
                </a:solidFill>
                <a:latin typeface="Bahnschrift" panose="020B0502040204020203" pitchFamily="34" charset="0"/>
              </a:rPr>
              <a:t>4. How free is an addict</a:t>
            </a:r>
            <a:r>
              <a:rPr lang="en-US" sz="2400" b="1" kern="1400" dirty="0" smtClean="0">
                <a:solidFill>
                  <a:srgbClr val="000000"/>
                </a:solidFill>
                <a:latin typeface="Bahnschrift" panose="020B0502040204020203" pitchFamily="34" charset="0"/>
              </a:rPr>
              <a:t>?</a:t>
            </a:r>
          </a:p>
          <a:p>
            <a:pPr marL="228600" indent="-228600"/>
            <a:r>
              <a:rPr lang="en-US" b="1" kern="1400" dirty="0">
                <a:solidFill>
                  <a:schemeClr val="accent4"/>
                </a:solidFill>
                <a:latin typeface="Bahnschrift" panose="020B0502040204020203" pitchFamily="34" charset="0"/>
              </a:rPr>
              <a:t>	</a:t>
            </a:r>
            <a:r>
              <a:rPr lang="en-US" b="1" kern="1400" dirty="0" smtClean="0">
                <a:solidFill>
                  <a:schemeClr val="accent4"/>
                </a:solidFill>
                <a:latin typeface="Bahnschrift" panose="020B0502040204020203" pitchFamily="34" charset="0"/>
              </a:rPr>
              <a:t>Father VW – addict cannot be free- depends on addiction </a:t>
            </a:r>
          </a:p>
          <a:p>
            <a:pPr marL="228600" indent="-228600"/>
            <a:r>
              <a:rPr lang="en-US" b="1" kern="1400" dirty="0">
                <a:solidFill>
                  <a:schemeClr val="accent4"/>
                </a:solidFill>
                <a:latin typeface="Bahnschrift" panose="020B0502040204020203" pitchFamily="34" charset="0"/>
              </a:rPr>
              <a:t>	</a:t>
            </a:r>
            <a:r>
              <a:rPr lang="en-US" dirty="0"/>
              <a:t> Freedom allows us to learn what is truly good for us and gives us the confidence to choose it. </a:t>
            </a:r>
            <a:endParaRPr lang="en-US" b="1" kern="1400" dirty="0" smtClean="0">
              <a:solidFill>
                <a:schemeClr val="accent4"/>
              </a:solidFill>
              <a:latin typeface="Bahnschrift" panose="020B0502040204020203" pitchFamily="34" charset="0"/>
            </a:endParaRPr>
          </a:p>
          <a:p>
            <a:pPr marL="228600" indent="-228600"/>
            <a:r>
              <a:rPr lang="en-US" b="1" kern="1400" dirty="0">
                <a:solidFill>
                  <a:schemeClr val="accent6">
                    <a:lumMod val="50000"/>
                  </a:schemeClr>
                </a:solidFill>
                <a:latin typeface="Bahnschrift" panose="020B0502040204020203" pitchFamily="34" charset="0"/>
              </a:rPr>
              <a:t>	</a:t>
            </a:r>
            <a:r>
              <a:rPr lang="en-US" dirty="0">
                <a:solidFill>
                  <a:schemeClr val="accent6">
                    <a:lumMod val="50000"/>
                  </a:schemeClr>
                </a:solidFill>
              </a:rPr>
              <a:t> Discuss some family rules that are in place to ensure the safety of your family.</a:t>
            </a:r>
            <a:endParaRPr lang="en-US" b="1" kern="1400" dirty="0">
              <a:solidFill>
                <a:schemeClr val="accent6">
                  <a:lumMod val="50000"/>
                </a:schemeClr>
              </a:solidFill>
              <a:latin typeface="Times New Roman" panose="02020603050405020304" pitchFamily="18" charset="0"/>
            </a:endParaRPr>
          </a:p>
          <a:p>
            <a:r>
              <a:rPr lang="en-US" sz="1600" kern="1400" dirty="0">
                <a:solidFill>
                  <a:srgbClr val="000000"/>
                </a:solidFill>
                <a:latin typeface="Times New Roman" panose="02020603050405020304" pitchFamily="18" charset="0"/>
              </a:rPr>
              <a:t> </a:t>
            </a:r>
            <a:endParaRPr lang="en-US" sz="1600" kern="1400" dirty="0">
              <a:ln>
                <a:noFill/>
              </a:ln>
              <a:solidFill>
                <a:srgbClr val="000000"/>
              </a:solidFill>
              <a:effectLst/>
              <a:latin typeface="Times New Roman" panose="02020603050405020304" pitchFamily="18" charset="0"/>
            </a:endParaRPr>
          </a:p>
        </p:txBody>
      </p:sp>
    </p:spTree>
    <p:extLst>
      <p:ext uri="{BB962C8B-B14F-4D97-AF65-F5344CB8AC3E}">
        <p14:creationId xmlns:p14="http://schemas.microsoft.com/office/powerpoint/2010/main" val="35824020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lstStyle/>
          <a:p>
            <a:endParaRPr lang="en-US"/>
          </a:p>
        </p:txBody>
      </p:sp>
      <p:sp>
        <p:nvSpPr>
          <p:cNvPr id="4" name="Text Placeholder 3"/>
          <p:cNvSpPr>
            <a:spLocks noGrp="1"/>
          </p:cNvSpPr>
          <p:nvPr>
            <p:ph type="body" sz="half" idx="2"/>
          </p:nvPr>
        </p:nvSpPr>
        <p:spPr/>
        <p:txBody>
          <a:bodyPr/>
          <a:lstStyle/>
          <a:p>
            <a:endParaRPr lang="en-US"/>
          </a:p>
        </p:txBody>
      </p:sp>
      <p:pic>
        <p:nvPicPr>
          <p:cNvPr id="5" name="Picture 4"/>
          <p:cNvPicPr>
            <a:picLocks noChangeAspect="1"/>
          </p:cNvPicPr>
          <p:nvPr/>
        </p:nvPicPr>
        <p:blipFill>
          <a:blip r:embed="rId3"/>
          <a:stretch>
            <a:fillRect/>
          </a:stretch>
        </p:blipFill>
        <p:spPr>
          <a:xfrm>
            <a:off x="0" y="17613"/>
            <a:ext cx="12192000" cy="6868929"/>
          </a:xfrm>
          <a:prstGeom prst="rect">
            <a:avLst/>
          </a:prstGeom>
        </p:spPr>
      </p:pic>
    </p:spTree>
    <p:extLst>
      <p:ext uri="{BB962C8B-B14F-4D97-AF65-F5344CB8AC3E}">
        <p14:creationId xmlns:p14="http://schemas.microsoft.com/office/powerpoint/2010/main" val="42740116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latin typeface="Bahnschrift" panose="020B0502040204020203" pitchFamily="34" charset="0"/>
              </a:rPr>
              <a:t>Closing Prayer</a:t>
            </a:r>
            <a:endParaRPr lang="en-US" dirty="0">
              <a:solidFill>
                <a:srgbClr val="FF0000"/>
              </a:solidFill>
              <a:latin typeface="Bahnschrift" panose="020B0502040204020203" pitchFamily="34" charset="0"/>
            </a:endParaRPr>
          </a:p>
        </p:txBody>
      </p:sp>
      <p:sp>
        <p:nvSpPr>
          <p:cNvPr id="3" name="Rectangle 2"/>
          <p:cNvSpPr/>
          <p:nvPr/>
        </p:nvSpPr>
        <p:spPr>
          <a:xfrm>
            <a:off x="377108" y="1590684"/>
            <a:ext cx="11100113" cy="4524315"/>
          </a:xfrm>
          <a:prstGeom prst="rect">
            <a:avLst/>
          </a:prstGeom>
        </p:spPr>
        <p:txBody>
          <a:bodyPr wrap="square">
            <a:spAutoFit/>
          </a:bodyPr>
          <a:lstStyle/>
          <a:p>
            <a:r>
              <a:rPr lang="en-US" sz="3200" dirty="0"/>
              <a:t>Teach me, O Lord, the way of thy statutes; and I will keep it to the end.</a:t>
            </a:r>
            <a:endParaRPr lang="en-US" sz="4800" dirty="0"/>
          </a:p>
          <a:p>
            <a:r>
              <a:rPr lang="en-US" sz="3200" dirty="0"/>
              <a:t>Give me understanding, that I may keep thy law and observe it with my whole heart.</a:t>
            </a:r>
            <a:endParaRPr lang="en-US" sz="4800" dirty="0"/>
          </a:p>
          <a:p>
            <a:r>
              <a:rPr lang="en-US" sz="3200" dirty="0"/>
              <a:t>Lead me in the path of thy commandments, for I delight in it….</a:t>
            </a:r>
            <a:endParaRPr lang="en-US" sz="4800" dirty="0"/>
          </a:p>
          <a:p>
            <a:r>
              <a:rPr lang="en-US" sz="3200" dirty="0"/>
              <a:t>How sweet are thy words to my taste, sweeter than honey to my mouth!</a:t>
            </a:r>
            <a:endParaRPr lang="en-US" sz="4800" dirty="0"/>
          </a:p>
          <a:p>
            <a:r>
              <a:rPr lang="en-US" sz="3200" dirty="0"/>
              <a:t>Through thy precepts I get understanding...Thy word is a lamp to my feet and a light to my path.    </a:t>
            </a:r>
            <a:endParaRPr lang="en-US" sz="6600" dirty="0">
              <a:latin typeface="Bahnschrift" panose="020B0502040204020203" pitchFamily="34" charset="0"/>
            </a:endParaRPr>
          </a:p>
        </p:txBody>
      </p:sp>
    </p:spTree>
    <p:extLst>
      <p:ext uri="{BB962C8B-B14F-4D97-AF65-F5344CB8AC3E}">
        <p14:creationId xmlns:p14="http://schemas.microsoft.com/office/powerpoint/2010/main" val="132926577"/>
      </p:ext>
    </p:extLst>
  </p:cSld>
  <p:clrMapOvr>
    <a:masterClrMapping/>
  </p:clrMapOvr>
  <p:timing>
    <p:tnLst>
      <p:par>
        <p:cTn id="1" dur="indefinite" restart="never" nodeType="tmRoot"/>
      </p:par>
    </p:tnLst>
  </p:timing>
</p:sld>
</file>

<file path=ppt/theme/theme1.xml><?xml version="1.0" encoding="utf-8"?>
<a:theme xmlns:a="http://schemas.openxmlformats.org/drawingml/2006/main" name="Droplet">
  <a:themeElements>
    <a:clrScheme name="Droplet">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DEB094D4-7FD8-4F86-93D5-B0F1341EF58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TM04033925[[fn=Droplet]]</Template>
  <TotalTime>73</TotalTime>
  <Words>788</Words>
  <Application>Microsoft Office PowerPoint</Application>
  <PresentationFormat>Widescreen</PresentationFormat>
  <Paragraphs>139</Paragraphs>
  <Slides>11</Slides>
  <Notes>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Arial</vt:lpstr>
      <vt:lpstr>Bahnschrift</vt:lpstr>
      <vt:lpstr>Bahnschrift Condensed</vt:lpstr>
      <vt:lpstr>Calibri</vt:lpstr>
      <vt:lpstr>inherit</vt:lpstr>
      <vt:lpstr>Roboto</vt:lpstr>
      <vt:lpstr>Times New Roman</vt:lpstr>
      <vt:lpstr>Tw Cen MT</vt:lpstr>
      <vt:lpstr>Droplet</vt:lpstr>
      <vt:lpstr>WELCOME</vt:lpstr>
      <vt:lpstr>Opening Prayer</vt:lpstr>
      <vt:lpstr>History: It happened when?</vt:lpstr>
      <vt:lpstr>Blessed Trinity</vt:lpstr>
      <vt:lpstr>Blessed Trinity</vt:lpstr>
      <vt:lpstr>PowerPoint Presentation</vt:lpstr>
      <vt:lpstr>“the Deposit of Faith”</vt:lpstr>
      <vt:lpstr>Gospel Preparation</vt:lpstr>
      <vt:lpstr>PowerPoint Presentation</vt:lpstr>
      <vt:lpstr>PowerPoint Presentation</vt:lpstr>
      <vt:lpstr>Closing Prayer</vt:lpstr>
    </vt:vector>
  </TitlesOfParts>
  <Company>Kilpatrick, Townsend &amp; Stockton LLP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dc:title>
  <dc:creator>Fredlake, Keith</dc:creator>
  <cp:lastModifiedBy>Fredlake, Keith</cp:lastModifiedBy>
  <cp:revision>8</cp:revision>
  <dcterms:created xsi:type="dcterms:W3CDTF">2020-09-15T00:26:32Z</dcterms:created>
  <dcterms:modified xsi:type="dcterms:W3CDTF">2020-09-15T02:48:08Z</dcterms:modified>
</cp:coreProperties>
</file>